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7"/>
  </p:notesMasterIdLst>
  <p:handoutMasterIdLst>
    <p:handoutMasterId r:id="rId8"/>
  </p:handoutMasterIdLst>
  <p:sldIdLst>
    <p:sldId id="258" r:id="rId4"/>
    <p:sldId id="285" r:id="rId5"/>
    <p:sldId id="288" r:id="rId6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CCFF"/>
    <a:srgbClr val="FF99FF"/>
    <a:srgbClr val="FF3399"/>
    <a:srgbClr val="FFFFCC"/>
    <a:srgbClr val="009999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36" y="-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25A8F6-FC68-4199-A2CB-BC3822646EEA}" type="doc">
      <dgm:prSet loTypeId="urn:microsoft.com/office/officeart/2005/8/layout/orgChart1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E4213A6-7111-4A44-9F43-BE3AA163FFC5}">
      <dgm:prSet phldrT="[Text]" custT="1"/>
      <dgm:spPr/>
      <dgm:t>
        <a:bodyPr/>
        <a:lstStyle/>
        <a:p>
          <a:r>
            <a:rPr lang="en-US" sz="1800" b="1" dirty="0" smtClean="0">
              <a:latin typeface="Cambria" panose="02040503050406030204" pitchFamily="18" charset="0"/>
            </a:rPr>
            <a:t>Registrar</a:t>
          </a:r>
          <a:endParaRPr lang="en-US" sz="1800" b="1" dirty="0">
            <a:latin typeface="Cambria" panose="02040503050406030204" pitchFamily="18" charset="0"/>
          </a:endParaRPr>
        </a:p>
      </dgm:t>
    </dgm:pt>
    <dgm:pt modelId="{89288032-727B-4C59-89FA-00C3C5725755}" type="parTrans" cxnId="{E6781046-FCDF-4355-90F8-E2AE88E942EC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5DCCCAA5-7B13-4D52-BCC3-BB04C4D82919}" type="sibTrans" cxnId="{E6781046-FCDF-4355-90F8-E2AE88E942EC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3BB6416F-FDF2-433B-939A-E6D1374F4777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Academic Management</a:t>
          </a:r>
        </a:p>
        <a:p>
          <a:r>
            <a:rPr lang="en-US" sz="1600" b="1" dirty="0" err="1" smtClean="0">
              <a:latin typeface="Cambria" panose="02040503050406030204" pitchFamily="18" charset="0"/>
            </a:rPr>
            <a:t>Puan</a:t>
          </a:r>
          <a:r>
            <a:rPr lang="en-US" sz="1600" b="1" dirty="0" smtClean="0">
              <a:latin typeface="Cambria" panose="02040503050406030204" pitchFamily="18" charset="0"/>
            </a:rPr>
            <a:t> Zaimah</a:t>
          </a:r>
        </a:p>
        <a:p>
          <a:r>
            <a:rPr lang="en-US" sz="1600" b="1" dirty="0" smtClean="0">
              <a:latin typeface="Cambria" panose="02040503050406030204" pitchFamily="18" charset="0"/>
            </a:rPr>
            <a:t>(Senior Executive)</a:t>
          </a:r>
          <a:endParaRPr lang="en-US" sz="1600" dirty="0">
            <a:latin typeface="Cambria" panose="02040503050406030204" pitchFamily="18" charset="0"/>
          </a:endParaRPr>
        </a:p>
      </dgm:t>
    </dgm:pt>
    <dgm:pt modelId="{D1227D5E-FE6B-45E2-A637-764A5416D15A}" type="parTrans" cxnId="{3A7209DD-EB33-432F-9597-D36B5433CCF2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5DC6DFEE-8719-4F5F-8781-EE7E3072F2C9}" type="sibTrans" cxnId="{3A7209DD-EB33-432F-9597-D36B5433CCF2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C0ADFC26-5ADF-4D7C-BF0A-221281D1C58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Student Affairs and Alumni</a:t>
          </a:r>
        </a:p>
        <a:p>
          <a:r>
            <a:rPr lang="en-US" sz="1600" b="1" dirty="0" err="1" smtClean="0">
              <a:latin typeface="Cambria" panose="02040503050406030204" pitchFamily="18" charset="0"/>
            </a:rPr>
            <a:t>En</a:t>
          </a:r>
          <a:r>
            <a:rPr lang="en-US" sz="1600" b="1" dirty="0" smtClean="0">
              <a:latin typeface="Cambria" panose="02040503050406030204" pitchFamily="18" charset="0"/>
            </a:rPr>
            <a:t> Aizuddin</a:t>
          </a:r>
        </a:p>
        <a:p>
          <a:r>
            <a:rPr lang="en-US" sz="1600" b="1" dirty="0" smtClean="0">
              <a:latin typeface="Cambria" panose="02040503050406030204" pitchFamily="18" charset="0"/>
            </a:rPr>
            <a:t>(PIC)</a:t>
          </a:r>
          <a:endParaRPr lang="en-US" sz="1600" b="1" dirty="0">
            <a:latin typeface="Cambria" panose="02040503050406030204" pitchFamily="18" charset="0"/>
          </a:endParaRPr>
        </a:p>
      </dgm:t>
    </dgm:pt>
    <dgm:pt modelId="{F4A5580C-FE17-4C0A-B397-CA49608981B2}" type="sibTrans" cxnId="{291CF1C3-D60B-4130-BBA8-968D9C894955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650514AA-82B3-45F3-9FE7-2101196649D9}" type="parTrans" cxnId="{291CF1C3-D60B-4130-BBA8-968D9C894955}">
      <dgm:prSet/>
      <dgm:spPr/>
      <dgm:t>
        <a:bodyPr/>
        <a:lstStyle/>
        <a:p>
          <a:endParaRPr lang="en-US" sz="1600">
            <a:latin typeface="Cambria" panose="02040503050406030204" pitchFamily="18" charset="0"/>
          </a:endParaRPr>
        </a:p>
      </dgm:t>
    </dgm:pt>
    <dgm:pt modelId="{9C72C8CB-5127-458F-8CCD-02543ACFB20F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Student Activity &amp; Wellbeing Unit</a:t>
          </a:r>
          <a:endParaRPr lang="en-US" sz="1600" dirty="0">
            <a:latin typeface="Cambria" panose="02040503050406030204" pitchFamily="18" charset="0"/>
          </a:endParaRPr>
        </a:p>
      </dgm:t>
    </dgm:pt>
    <dgm:pt modelId="{AE321253-8EAA-4C0C-BB88-9F0666672500}" type="parTrans" cxnId="{D745BBDC-856B-4FD6-B546-C9C62FF22F70}">
      <dgm:prSet/>
      <dgm:spPr/>
      <dgm:t>
        <a:bodyPr/>
        <a:lstStyle/>
        <a:p>
          <a:endParaRPr lang="en-US" sz="1600"/>
        </a:p>
      </dgm:t>
    </dgm:pt>
    <dgm:pt modelId="{20A3E7AC-5EE4-45D7-B7A6-0953A548FE2E}" type="sibTrans" cxnId="{D745BBDC-856B-4FD6-B546-C9C62FF22F70}">
      <dgm:prSet/>
      <dgm:spPr/>
      <dgm:t>
        <a:bodyPr/>
        <a:lstStyle/>
        <a:p>
          <a:endParaRPr lang="en-US" sz="1600"/>
        </a:p>
      </dgm:t>
    </dgm:pt>
    <dgm:pt modelId="{6E90E91F-4CEE-4987-9F68-6E212141795B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Admission and Records Unit</a:t>
          </a:r>
          <a:endParaRPr lang="en-US" sz="1600" dirty="0">
            <a:latin typeface="Cambria" panose="02040503050406030204" pitchFamily="18" charset="0"/>
          </a:endParaRPr>
        </a:p>
      </dgm:t>
    </dgm:pt>
    <dgm:pt modelId="{ACF4DDC6-AD35-405C-9C44-DF7FDAA647CF}" type="parTrans" cxnId="{9695BAFC-F8CB-401D-93EB-638956C78DB9}">
      <dgm:prSet/>
      <dgm:spPr/>
      <dgm:t>
        <a:bodyPr/>
        <a:lstStyle/>
        <a:p>
          <a:endParaRPr lang="en-US" sz="1600"/>
        </a:p>
      </dgm:t>
    </dgm:pt>
    <dgm:pt modelId="{30D69BCE-6805-415B-83D4-B652E683866C}" type="sibTrans" cxnId="{9695BAFC-F8CB-401D-93EB-638956C78DB9}">
      <dgm:prSet/>
      <dgm:spPr/>
      <dgm:t>
        <a:bodyPr/>
        <a:lstStyle/>
        <a:p>
          <a:endParaRPr lang="en-US" sz="1600"/>
        </a:p>
      </dgm:t>
    </dgm:pt>
    <dgm:pt modelId="{7055CF94-B2F5-47C4-97E7-FB9F286C1BAA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Examination Unit</a:t>
          </a:r>
          <a:endParaRPr lang="en-US" sz="1600" dirty="0">
            <a:latin typeface="Cambria" panose="02040503050406030204" pitchFamily="18" charset="0"/>
          </a:endParaRPr>
        </a:p>
      </dgm:t>
    </dgm:pt>
    <dgm:pt modelId="{45E28384-8BD0-407F-9736-3DF1F42E8469}" type="parTrans" cxnId="{26A3918F-3B4B-410C-B69A-E2716CC8E683}">
      <dgm:prSet/>
      <dgm:spPr/>
      <dgm:t>
        <a:bodyPr/>
        <a:lstStyle/>
        <a:p>
          <a:endParaRPr lang="en-US" sz="1600"/>
        </a:p>
      </dgm:t>
    </dgm:pt>
    <dgm:pt modelId="{BC5E1034-C1C6-47C2-9686-348DD65EB4B8}" type="sibTrans" cxnId="{26A3918F-3B4B-410C-B69A-E2716CC8E683}">
      <dgm:prSet/>
      <dgm:spPr/>
      <dgm:t>
        <a:bodyPr/>
        <a:lstStyle/>
        <a:p>
          <a:endParaRPr lang="en-US" sz="1600"/>
        </a:p>
      </dgm:t>
    </dgm:pt>
    <dgm:pt modelId="{EF86B31D-5020-418E-8823-D83A27ECDCB8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Executive</a:t>
          </a:r>
          <a:endParaRPr lang="en-US" sz="1600" dirty="0">
            <a:latin typeface="Cambria" panose="02040503050406030204" pitchFamily="18" charset="0"/>
          </a:endParaRPr>
        </a:p>
      </dgm:t>
    </dgm:pt>
    <dgm:pt modelId="{6669C782-9783-4750-B657-35EDDACE861A}" type="parTrans" cxnId="{5A879905-C5DE-4C27-9E68-DEF09BD9D657}">
      <dgm:prSet/>
      <dgm:spPr/>
      <dgm:t>
        <a:bodyPr/>
        <a:lstStyle/>
        <a:p>
          <a:endParaRPr lang="en-US" sz="1600"/>
        </a:p>
      </dgm:t>
    </dgm:pt>
    <dgm:pt modelId="{1A5F4868-6876-4912-8EE9-2F4DA2032ABD}" type="sibTrans" cxnId="{5A879905-C5DE-4C27-9E68-DEF09BD9D657}">
      <dgm:prSet/>
      <dgm:spPr/>
      <dgm:t>
        <a:bodyPr/>
        <a:lstStyle/>
        <a:p>
          <a:endParaRPr lang="en-US" sz="1600"/>
        </a:p>
      </dgm:t>
    </dgm:pt>
    <dgm:pt modelId="{7157BB2E-3E4B-4EA9-967D-3C30CB11109C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3D22FD69-E27C-4DB3-8D5F-6142803B509D}" type="parTrans" cxnId="{88759CB1-F1D9-4444-9B86-67E1239396A4}">
      <dgm:prSet/>
      <dgm:spPr/>
      <dgm:t>
        <a:bodyPr/>
        <a:lstStyle/>
        <a:p>
          <a:endParaRPr lang="en-US" sz="1600"/>
        </a:p>
      </dgm:t>
    </dgm:pt>
    <dgm:pt modelId="{8345F80E-0624-4D63-8A5E-D3B50A15E4BA}" type="sibTrans" cxnId="{88759CB1-F1D9-4444-9B86-67E1239396A4}">
      <dgm:prSet/>
      <dgm:spPr/>
      <dgm:t>
        <a:bodyPr/>
        <a:lstStyle/>
        <a:p>
          <a:endParaRPr lang="en-US" sz="1600"/>
        </a:p>
      </dgm:t>
    </dgm:pt>
    <dgm:pt modelId="{6082DD9D-3D4A-4B8B-9837-EC69EC7F019E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34F2A755-E608-4DD5-B1F3-E2E6FF899196}" type="parTrans" cxnId="{9260F74E-E401-4D73-90A2-6F55F8660AF2}">
      <dgm:prSet/>
      <dgm:spPr/>
      <dgm:t>
        <a:bodyPr/>
        <a:lstStyle/>
        <a:p>
          <a:endParaRPr lang="en-US" sz="1600"/>
        </a:p>
      </dgm:t>
    </dgm:pt>
    <dgm:pt modelId="{DC78A9D3-69BA-46C3-91CA-F07D0065926B}" type="sibTrans" cxnId="{9260F74E-E401-4D73-90A2-6F55F8660AF2}">
      <dgm:prSet/>
      <dgm:spPr/>
      <dgm:t>
        <a:bodyPr/>
        <a:lstStyle/>
        <a:p>
          <a:endParaRPr lang="en-US" sz="1600"/>
        </a:p>
      </dgm:t>
    </dgm:pt>
    <dgm:pt modelId="{B0174118-C36A-45BB-839C-CE87780B47FC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Executive</a:t>
          </a:r>
          <a:endParaRPr lang="en-US" sz="1600" dirty="0">
            <a:latin typeface="Cambria" panose="02040503050406030204" pitchFamily="18" charset="0"/>
          </a:endParaRPr>
        </a:p>
      </dgm:t>
    </dgm:pt>
    <dgm:pt modelId="{4C019A34-A5E2-49BD-B2E2-78C60CB401A3}" type="parTrans" cxnId="{1042FFEC-0E0E-409B-A374-2BA6B20477D4}">
      <dgm:prSet/>
      <dgm:spPr/>
      <dgm:t>
        <a:bodyPr/>
        <a:lstStyle/>
        <a:p>
          <a:endParaRPr lang="en-US" sz="1600"/>
        </a:p>
      </dgm:t>
    </dgm:pt>
    <dgm:pt modelId="{F79A3D1A-8304-4F53-9F49-161100026A9B}" type="sibTrans" cxnId="{1042FFEC-0E0E-409B-A374-2BA6B20477D4}">
      <dgm:prSet/>
      <dgm:spPr/>
      <dgm:t>
        <a:bodyPr/>
        <a:lstStyle/>
        <a:p>
          <a:endParaRPr lang="en-US" sz="1600"/>
        </a:p>
      </dgm:t>
    </dgm:pt>
    <dgm:pt modelId="{05817DCF-41E0-4237-BE51-006141B20F0D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4B9601E7-5F2B-4AB9-9AF6-80F507BB7239}" type="parTrans" cxnId="{F99748F0-090E-427F-8B0E-C241C0238D3C}">
      <dgm:prSet/>
      <dgm:spPr/>
      <dgm:t>
        <a:bodyPr/>
        <a:lstStyle/>
        <a:p>
          <a:endParaRPr lang="en-US" sz="1600"/>
        </a:p>
      </dgm:t>
    </dgm:pt>
    <dgm:pt modelId="{4FA621EF-21BB-4655-AF60-DC272EF0DA22}" type="sibTrans" cxnId="{F99748F0-090E-427F-8B0E-C241C0238D3C}">
      <dgm:prSet/>
      <dgm:spPr/>
      <dgm:t>
        <a:bodyPr/>
        <a:lstStyle/>
        <a:p>
          <a:endParaRPr lang="en-US" sz="1600"/>
        </a:p>
      </dgm:t>
    </dgm:pt>
    <dgm:pt modelId="{22B8BC7C-23E5-44D5-BFD2-E3E97D2A1564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2BDAA162-03F1-4705-8F17-2EA1B6AD370A}" type="parTrans" cxnId="{F829B054-045B-4A5E-868B-C3F582FC7E61}">
      <dgm:prSet/>
      <dgm:spPr/>
      <dgm:t>
        <a:bodyPr/>
        <a:lstStyle/>
        <a:p>
          <a:endParaRPr lang="en-US"/>
        </a:p>
      </dgm:t>
    </dgm:pt>
    <dgm:pt modelId="{F9A58935-170A-4F81-B876-A95FC470B0FB}" type="sibTrans" cxnId="{F829B054-045B-4A5E-868B-C3F582FC7E61}">
      <dgm:prSet/>
      <dgm:spPr/>
      <dgm:t>
        <a:bodyPr/>
        <a:lstStyle/>
        <a:p>
          <a:endParaRPr lang="en-US"/>
        </a:p>
      </dgm:t>
    </dgm:pt>
    <dgm:pt modelId="{8E37FB2C-3743-4C91-BE65-54C7D99E3352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D324E4C0-6F89-4230-913F-1E2983CD6B62}" type="parTrans" cxnId="{BA574281-73C7-43A1-A930-25B7ECC6CC5C}">
      <dgm:prSet/>
      <dgm:spPr/>
      <dgm:t>
        <a:bodyPr/>
        <a:lstStyle/>
        <a:p>
          <a:endParaRPr lang="en-US"/>
        </a:p>
      </dgm:t>
    </dgm:pt>
    <dgm:pt modelId="{608A1AC3-6661-4572-882B-BA724CB2B0AB}" type="sibTrans" cxnId="{BA574281-73C7-43A1-A930-25B7ECC6CC5C}">
      <dgm:prSet/>
      <dgm:spPr/>
      <dgm:t>
        <a:bodyPr/>
        <a:lstStyle/>
        <a:p>
          <a:endParaRPr lang="en-US"/>
        </a:p>
      </dgm:t>
    </dgm:pt>
    <dgm:pt modelId="{4E962453-3585-4951-82A3-74FF9060AD7E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Admin Assistant</a:t>
          </a:r>
          <a:endParaRPr lang="en-US" sz="1600" dirty="0">
            <a:latin typeface="Cambria" panose="02040503050406030204" pitchFamily="18" charset="0"/>
          </a:endParaRPr>
        </a:p>
      </dgm:t>
    </dgm:pt>
    <dgm:pt modelId="{C266992A-F4ED-45FB-B628-E1106E7CA714}" type="parTrans" cxnId="{91B359B1-6A74-48EF-BB8B-8C334DCE6B46}">
      <dgm:prSet/>
      <dgm:spPr/>
      <dgm:t>
        <a:bodyPr/>
        <a:lstStyle/>
        <a:p>
          <a:endParaRPr lang="en-US"/>
        </a:p>
      </dgm:t>
    </dgm:pt>
    <dgm:pt modelId="{B1037D77-9EA9-4692-9F42-3701AE01E958}" type="sibTrans" cxnId="{91B359B1-6A74-48EF-BB8B-8C334DCE6B46}">
      <dgm:prSet/>
      <dgm:spPr/>
      <dgm:t>
        <a:bodyPr/>
        <a:lstStyle/>
        <a:p>
          <a:endParaRPr lang="en-US"/>
        </a:p>
      </dgm:t>
    </dgm:pt>
    <dgm:pt modelId="{19CABF50-A3E3-4113-9379-C2C7BF30ACC9}" type="asst">
      <dgm:prSet phldrT="[Text]" custT="1"/>
      <dgm:spPr/>
      <dgm:t>
        <a:bodyPr/>
        <a:lstStyle/>
        <a:p>
          <a:r>
            <a:rPr lang="en-US" sz="1600" b="1" dirty="0" smtClean="0">
              <a:latin typeface="Cambria" panose="02040503050406030204" pitchFamily="18" charset="0"/>
            </a:rPr>
            <a:t>Admin Assistant</a:t>
          </a:r>
          <a:endParaRPr lang="en-MY" sz="1600" b="1" dirty="0">
            <a:latin typeface="Cambria" panose="02040503050406030204" pitchFamily="18" charset="0"/>
          </a:endParaRPr>
        </a:p>
      </dgm:t>
    </dgm:pt>
    <dgm:pt modelId="{566ED7E6-7A1F-4EC1-A4B2-265986D3CE42}" type="parTrans" cxnId="{EC911ABE-969B-47D7-A44D-B20E427C4985}">
      <dgm:prSet/>
      <dgm:spPr/>
      <dgm:t>
        <a:bodyPr/>
        <a:lstStyle/>
        <a:p>
          <a:endParaRPr lang="en-MY"/>
        </a:p>
      </dgm:t>
    </dgm:pt>
    <dgm:pt modelId="{A4802EB5-8F8E-442D-8A92-468E6F86ACF8}" type="sibTrans" cxnId="{EC911ABE-969B-47D7-A44D-B20E427C4985}">
      <dgm:prSet/>
      <dgm:spPr/>
      <dgm:t>
        <a:bodyPr/>
        <a:lstStyle/>
        <a:p>
          <a:endParaRPr lang="en-MY"/>
        </a:p>
      </dgm:t>
    </dgm:pt>
    <dgm:pt modelId="{3F5759EB-1989-4881-A3A9-1AF66E0FED2D}">
      <dgm:prSet phldrT="[Text]" custT="1"/>
      <dgm:spPr/>
      <dgm:t>
        <a:bodyPr/>
        <a:lstStyle/>
        <a:p>
          <a:r>
            <a:rPr lang="en-US" sz="1600" b="1" dirty="0" err="1" smtClean="0">
              <a:latin typeface="Cambria" panose="02040503050406030204" pitchFamily="18" charset="0"/>
            </a:rPr>
            <a:t>Puan</a:t>
          </a:r>
          <a:r>
            <a:rPr lang="en-US" sz="1600" b="1" dirty="0" smtClean="0">
              <a:latin typeface="Cambria" panose="02040503050406030204" pitchFamily="18" charset="0"/>
            </a:rPr>
            <a:t> Jasny Farahliza</a:t>
          </a:r>
        </a:p>
        <a:p>
          <a:r>
            <a:rPr lang="en-US" sz="1600" b="1" dirty="0" smtClean="0">
              <a:latin typeface="Cambria" panose="02040503050406030204" pitchFamily="18" charset="0"/>
            </a:rPr>
            <a:t>(Executive)</a:t>
          </a:r>
          <a:endParaRPr lang="en-US" sz="1600" b="1" dirty="0">
            <a:latin typeface="Cambria" panose="02040503050406030204" pitchFamily="18" charset="0"/>
          </a:endParaRPr>
        </a:p>
      </dgm:t>
    </dgm:pt>
    <dgm:pt modelId="{76AC8864-C485-471A-BBE8-D56D98C4F79A}" type="parTrans" cxnId="{8B0BC244-D832-48E2-A6A4-D6AA5A3F5B0A}">
      <dgm:prSet/>
      <dgm:spPr/>
      <dgm:t>
        <a:bodyPr/>
        <a:lstStyle/>
        <a:p>
          <a:endParaRPr lang="en-MY"/>
        </a:p>
      </dgm:t>
    </dgm:pt>
    <dgm:pt modelId="{F57A6FF0-6843-41BA-8F56-B0855A93AE5C}" type="sibTrans" cxnId="{8B0BC244-D832-48E2-A6A4-D6AA5A3F5B0A}">
      <dgm:prSet/>
      <dgm:spPr/>
      <dgm:t>
        <a:bodyPr/>
        <a:lstStyle/>
        <a:p>
          <a:endParaRPr lang="en-MY"/>
        </a:p>
      </dgm:t>
    </dgm:pt>
    <dgm:pt modelId="{5336976C-B43F-45CB-BBB1-77E36667AF67}">
      <dgm:prSet phldrT="[Text]" custT="1"/>
      <dgm:spPr/>
      <dgm:t>
        <a:bodyPr/>
        <a:lstStyle/>
        <a:p>
          <a:r>
            <a:rPr lang="en-US" sz="1600" b="0" smtClean="0">
              <a:latin typeface="Cambria" panose="02040503050406030204" pitchFamily="18" charset="0"/>
            </a:rPr>
            <a:t>University Village</a:t>
          </a:r>
          <a:endParaRPr lang="en-US" sz="1600" dirty="0">
            <a:latin typeface="Cambria" panose="02040503050406030204" pitchFamily="18" charset="0"/>
          </a:endParaRPr>
        </a:p>
      </dgm:t>
    </dgm:pt>
    <dgm:pt modelId="{68098153-A6E9-48C4-83CD-46FDE85BEA73}" type="parTrans" cxnId="{3A036CFA-6976-43EE-AC35-85D9D493092C}">
      <dgm:prSet/>
      <dgm:spPr/>
      <dgm:t>
        <a:bodyPr/>
        <a:lstStyle/>
        <a:p>
          <a:endParaRPr lang="en-MY"/>
        </a:p>
      </dgm:t>
    </dgm:pt>
    <dgm:pt modelId="{CC2934A9-BDA7-4B72-8A4A-6C0B7F3A346F}" type="sibTrans" cxnId="{3A036CFA-6976-43EE-AC35-85D9D493092C}">
      <dgm:prSet/>
      <dgm:spPr/>
      <dgm:t>
        <a:bodyPr/>
        <a:lstStyle/>
        <a:p>
          <a:endParaRPr lang="en-MY"/>
        </a:p>
      </dgm:t>
    </dgm:pt>
    <dgm:pt modelId="{A8D1FEB6-CCF5-4488-8DB8-A0903E71DEB3}">
      <dgm:prSet phldrT="[Text]" custT="1"/>
      <dgm:spPr/>
      <dgm:t>
        <a:bodyPr/>
        <a:lstStyle/>
        <a:p>
          <a:r>
            <a:rPr lang="en-US" sz="1600" b="0" dirty="0" smtClean="0">
              <a:latin typeface="Cambria" panose="02040503050406030204" pitchFamily="18" charset="0"/>
            </a:rPr>
            <a:t>Warden</a:t>
          </a:r>
        </a:p>
      </dgm:t>
    </dgm:pt>
    <dgm:pt modelId="{5EA1AF8A-0580-49BC-B06C-FEF2B1545027}" type="parTrans" cxnId="{B1F7FB71-614F-4921-8D6F-AB3FA6E65B32}">
      <dgm:prSet/>
      <dgm:spPr/>
      <dgm:t>
        <a:bodyPr/>
        <a:lstStyle/>
        <a:p>
          <a:endParaRPr lang="en-MY"/>
        </a:p>
      </dgm:t>
    </dgm:pt>
    <dgm:pt modelId="{625CD717-7751-4D7B-BF3E-D1B25AF644A5}" type="sibTrans" cxnId="{B1F7FB71-614F-4921-8D6F-AB3FA6E65B32}">
      <dgm:prSet/>
      <dgm:spPr/>
      <dgm:t>
        <a:bodyPr/>
        <a:lstStyle/>
        <a:p>
          <a:endParaRPr lang="en-MY"/>
        </a:p>
      </dgm:t>
    </dgm:pt>
    <dgm:pt modelId="{59917A70-9985-4BC2-84E5-51EF44CB76DB}">
      <dgm:prSet phldrT="[Text]" custT="1"/>
      <dgm:spPr/>
      <dgm:t>
        <a:bodyPr/>
        <a:lstStyle/>
        <a:p>
          <a:r>
            <a:rPr lang="en-US" sz="1600" b="0" dirty="0" smtClean="0">
              <a:latin typeface="Cambria" panose="02040503050406030204" pitchFamily="18" charset="0"/>
            </a:rPr>
            <a:t>Warden</a:t>
          </a:r>
          <a:endParaRPr lang="en-US" sz="1600" b="0" dirty="0">
            <a:latin typeface="Cambria" panose="02040503050406030204" pitchFamily="18" charset="0"/>
          </a:endParaRPr>
        </a:p>
      </dgm:t>
    </dgm:pt>
    <dgm:pt modelId="{83C53DD1-4ED1-4BA5-BFF4-BAF65CF90472}" type="parTrans" cxnId="{DD125824-857B-45A9-8A16-472F1647A4AD}">
      <dgm:prSet/>
      <dgm:spPr/>
      <dgm:t>
        <a:bodyPr/>
        <a:lstStyle/>
        <a:p>
          <a:endParaRPr lang="en-MY"/>
        </a:p>
      </dgm:t>
    </dgm:pt>
    <dgm:pt modelId="{78049D71-4833-4CDA-9407-4FDC505CD997}" type="sibTrans" cxnId="{DD125824-857B-45A9-8A16-472F1647A4AD}">
      <dgm:prSet/>
      <dgm:spPr/>
      <dgm:t>
        <a:bodyPr/>
        <a:lstStyle/>
        <a:p>
          <a:endParaRPr lang="en-MY"/>
        </a:p>
      </dgm:t>
    </dgm:pt>
    <dgm:pt modelId="{4343B07C-EF3D-4B31-93BD-7720E49D08C6}">
      <dgm:prSet phldrT="[Text]" custT="1"/>
      <dgm:spPr/>
      <dgm:t>
        <a:bodyPr/>
        <a:lstStyle/>
        <a:p>
          <a:r>
            <a:rPr lang="en-US" sz="1600" b="0" dirty="0" smtClean="0">
              <a:latin typeface="Cambria" panose="02040503050406030204" pitchFamily="18" charset="0"/>
            </a:rPr>
            <a:t>Warden</a:t>
          </a:r>
          <a:endParaRPr lang="en-US" sz="1600" b="0" dirty="0">
            <a:latin typeface="Cambria" panose="02040503050406030204" pitchFamily="18" charset="0"/>
          </a:endParaRPr>
        </a:p>
      </dgm:t>
    </dgm:pt>
    <dgm:pt modelId="{7EEA068A-72BD-4D32-BC74-FC38EEBE4948}" type="parTrans" cxnId="{B66DE92C-56B9-4F9F-B870-1F81FF631602}">
      <dgm:prSet/>
      <dgm:spPr/>
      <dgm:t>
        <a:bodyPr/>
        <a:lstStyle/>
        <a:p>
          <a:endParaRPr lang="en-MY"/>
        </a:p>
      </dgm:t>
    </dgm:pt>
    <dgm:pt modelId="{D0749075-69EE-48E6-91B8-75C827577541}" type="sibTrans" cxnId="{B66DE92C-56B9-4F9F-B870-1F81FF631602}">
      <dgm:prSet/>
      <dgm:spPr/>
      <dgm:t>
        <a:bodyPr/>
        <a:lstStyle/>
        <a:p>
          <a:endParaRPr lang="en-MY"/>
        </a:p>
      </dgm:t>
    </dgm:pt>
    <dgm:pt modelId="{72F8AFD0-04E2-4105-8CFA-31C017FB4F8D}">
      <dgm:prSet phldrT="[Text]" custT="1"/>
      <dgm:spPr/>
      <dgm:t>
        <a:bodyPr/>
        <a:lstStyle/>
        <a:p>
          <a:r>
            <a:rPr lang="en-US" sz="1600" b="0" dirty="0" smtClean="0">
              <a:latin typeface="Cambria" panose="02040503050406030204" pitchFamily="18" charset="0"/>
            </a:rPr>
            <a:t>Warden</a:t>
          </a:r>
          <a:endParaRPr lang="en-US" sz="1600" b="0" dirty="0">
            <a:latin typeface="Cambria" panose="02040503050406030204" pitchFamily="18" charset="0"/>
          </a:endParaRPr>
        </a:p>
      </dgm:t>
    </dgm:pt>
    <dgm:pt modelId="{89DB269B-7C81-4210-BCA9-AB616BBB599B}" type="parTrans" cxnId="{EB8D76AF-A096-493D-96B7-0E7025F73F13}">
      <dgm:prSet/>
      <dgm:spPr/>
      <dgm:t>
        <a:bodyPr/>
        <a:lstStyle/>
        <a:p>
          <a:endParaRPr lang="en-MY"/>
        </a:p>
      </dgm:t>
    </dgm:pt>
    <dgm:pt modelId="{15A7F62D-3E62-47EE-BE4C-6702753188D4}" type="sibTrans" cxnId="{EB8D76AF-A096-493D-96B7-0E7025F73F13}">
      <dgm:prSet/>
      <dgm:spPr/>
      <dgm:t>
        <a:bodyPr/>
        <a:lstStyle/>
        <a:p>
          <a:endParaRPr lang="en-MY"/>
        </a:p>
      </dgm:t>
    </dgm:pt>
    <dgm:pt modelId="{83587A60-2818-45B5-B777-37D483FA7ABD}">
      <dgm:prSet phldrT="[Text]" custT="1"/>
      <dgm:spPr/>
      <dgm:t>
        <a:bodyPr/>
        <a:lstStyle/>
        <a:p>
          <a:r>
            <a:rPr lang="en-US" sz="1600" dirty="0" smtClean="0">
              <a:latin typeface="Cambria" panose="02040503050406030204" pitchFamily="18" charset="0"/>
            </a:rPr>
            <a:t>Counselling &amp; Alumni Unit</a:t>
          </a:r>
          <a:endParaRPr lang="en-US" sz="1600" b="1" dirty="0">
            <a:latin typeface="Cambria" panose="02040503050406030204" pitchFamily="18" charset="0"/>
          </a:endParaRPr>
        </a:p>
      </dgm:t>
    </dgm:pt>
    <dgm:pt modelId="{B685C12D-365E-4424-9E20-DFA859EA1DE1}" type="parTrans" cxnId="{8C635B22-1FEE-4F9E-B15E-A46B940B2BE4}">
      <dgm:prSet/>
      <dgm:spPr/>
      <dgm:t>
        <a:bodyPr/>
        <a:lstStyle/>
        <a:p>
          <a:endParaRPr lang="en-MY"/>
        </a:p>
      </dgm:t>
    </dgm:pt>
    <dgm:pt modelId="{3C7C0117-68B5-4457-80B3-7C962B5EE6F3}" type="sibTrans" cxnId="{8C635B22-1FEE-4F9E-B15E-A46B940B2BE4}">
      <dgm:prSet/>
      <dgm:spPr/>
      <dgm:t>
        <a:bodyPr/>
        <a:lstStyle/>
        <a:p>
          <a:endParaRPr lang="en-MY"/>
        </a:p>
      </dgm:t>
    </dgm:pt>
    <dgm:pt modelId="{BE730E71-827E-4C03-8564-A777E46631A0}">
      <dgm:prSet phldrT="[Text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Executive</a:t>
          </a:r>
          <a:endParaRPr lang="en-US" dirty="0">
            <a:latin typeface="Cambria" panose="02040503050406030204" pitchFamily="18" charset="0"/>
          </a:endParaRPr>
        </a:p>
      </dgm:t>
    </dgm:pt>
    <dgm:pt modelId="{EBDD1F89-11F4-4855-B217-40F9CDC54AF0}" type="parTrans" cxnId="{064C8889-FB9A-40FE-BC8B-719291CCDC1E}">
      <dgm:prSet/>
      <dgm:spPr/>
      <dgm:t>
        <a:bodyPr/>
        <a:lstStyle/>
        <a:p>
          <a:endParaRPr lang="en-MY"/>
        </a:p>
      </dgm:t>
    </dgm:pt>
    <dgm:pt modelId="{3D3C4952-F01C-4D4C-BF7B-17183F2827BA}" type="sibTrans" cxnId="{064C8889-FB9A-40FE-BC8B-719291CCDC1E}">
      <dgm:prSet/>
      <dgm:spPr/>
      <dgm:t>
        <a:bodyPr/>
        <a:lstStyle/>
        <a:p>
          <a:endParaRPr lang="en-MY"/>
        </a:p>
      </dgm:t>
    </dgm:pt>
    <dgm:pt modelId="{0C3F33B8-075D-4E27-A379-13E848F1E60B}">
      <dgm:prSet phldrT="[Text]"/>
      <dgm:spPr/>
      <dgm:t>
        <a:bodyPr/>
        <a:lstStyle/>
        <a:p>
          <a:r>
            <a:rPr lang="en-US" dirty="0" smtClean="0">
              <a:latin typeface="Cambria" panose="02040503050406030204" pitchFamily="18" charset="0"/>
            </a:rPr>
            <a:t>Executive</a:t>
          </a:r>
          <a:endParaRPr lang="en-US" dirty="0">
            <a:latin typeface="Cambria" panose="02040503050406030204" pitchFamily="18" charset="0"/>
          </a:endParaRPr>
        </a:p>
      </dgm:t>
    </dgm:pt>
    <dgm:pt modelId="{F14ABF9A-1B2B-41CB-9756-DF1C9E6F3200}" type="parTrans" cxnId="{FFFB6A99-57E6-4302-B562-E1A172889757}">
      <dgm:prSet/>
      <dgm:spPr/>
      <dgm:t>
        <a:bodyPr/>
        <a:lstStyle/>
        <a:p>
          <a:endParaRPr lang="en-MY"/>
        </a:p>
      </dgm:t>
    </dgm:pt>
    <dgm:pt modelId="{89E1A3A9-A117-4C9F-A1C8-41B6919F80B2}" type="sibTrans" cxnId="{FFFB6A99-57E6-4302-B562-E1A172889757}">
      <dgm:prSet/>
      <dgm:spPr/>
      <dgm:t>
        <a:bodyPr/>
        <a:lstStyle/>
        <a:p>
          <a:endParaRPr lang="en-MY"/>
        </a:p>
      </dgm:t>
    </dgm:pt>
    <dgm:pt modelId="{68F107AD-2FC9-4DDA-9EF0-D9B0B5AF25B1}" type="pres">
      <dgm:prSet presAssocID="{6D25A8F6-FC68-4199-A2CB-BC3822646E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MY"/>
        </a:p>
      </dgm:t>
    </dgm:pt>
    <dgm:pt modelId="{B9CEA8C6-127D-4284-8546-3982EE3A2A49}" type="pres">
      <dgm:prSet presAssocID="{1E4213A6-7111-4A44-9F43-BE3AA163FFC5}" presName="hierRoot1" presStyleCnt="0">
        <dgm:presLayoutVars>
          <dgm:hierBranch val="init"/>
        </dgm:presLayoutVars>
      </dgm:prSet>
      <dgm:spPr/>
    </dgm:pt>
    <dgm:pt modelId="{A76D7513-A0DA-412E-9DE8-361005959218}" type="pres">
      <dgm:prSet presAssocID="{1E4213A6-7111-4A44-9F43-BE3AA163FFC5}" presName="rootComposite1" presStyleCnt="0"/>
      <dgm:spPr/>
    </dgm:pt>
    <dgm:pt modelId="{5F483149-63D4-4C13-B59C-276329B038F1}" type="pres">
      <dgm:prSet presAssocID="{1E4213A6-7111-4A44-9F43-BE3AA163FFC5}" presName="rootText1" presStyleLbl="node0" presStyleIdx="0" presStyleCnt="1" custScaleX="179917" custScaleY="15421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C5685E5-0A49-45C2-B9D2-4452872A42C2}" type="pres">
      <dgm:prSet presAssocID="{1E4213A6-7111-4A44-9F43-BE3AA163FFC5}" presName="rootConnector1" presStyleLbl="node1" presStyleIdx="0" presStyleCnt="0"/>
      <dgm:spPr/>
      <dgm:t>
        <a:bodyPr/>
        <a:lstStyle/>
        <a:p>
          <a:endParaRPr lang="en-MY"/>
        </a:p>
      </dgm:t>
    </dgm:pt>
    <dgm:pt modelId="{6B821380-75B1-44E3-B501-8B5AEC901C6F}" type="pres">
      <dgm:prSet presAssocID="{1E4213A6-7111-4A44-9F43-BE3AA163FFC5}" presName="hierChild2" presStyleCnt="0"/>
      <dgm:spPr/>
    </dgm:pt>
    <dgm:pt modelId="{D80A5E68-7ED1-4562-AA35-0CB7D27AEA24}" type="pres">
      <dgm:prSet presAssocID="{650514AA-82B3-45F3-9FE7-2101196649D9}" presName="Name37" presStyleLbl="parChTrans1D2" presStyleIdx="0" presStyleCnt="3"/>
      <dgm:spPr/>
      <dgm:t>
        <a:bodyPr/>
        <a:lstStyle/>
        <a:p>
          <a:endParaRPr lang="en-MY"/>
        </a:p>
      </dgm:t>
    </dgm:pt>
    <dgm:pt modelId="{22001D3E-7DCE-423E-968F-AE0E554E383C}" type="pres">
      <dgm:prSet presAssocID="{C0ADFC26-5ADF-4D7C-BF0A-221281D1C583}" presName="hierRoot2" presStyleCnt="0">
        <dgm:presLayoutVars>
          <dgm:hierBranch val="init"/>
        </dgm:presLayoutVars>
      </dgm:prSet>
      <dgm:spPr/>
    </dgm:pt>
    <dgm:pt modelId="{4D1EC634-5DA3-44D3-90DA-9D0E64A48855}" type="pres">
      <dgm:prSet presAssocID="{C0ADFC26-5ADF-4D7C-BF0A-221281D1C583}" presName="rootComposite" presStyleCnt="0"/>
      <dgm:spPr/>
    </dgm:pt>
    <dgm:pt modelId="{CDD4DE17-C400-4E08-A636-25BFC836C270}" type="pres">
      <dgm:prSet presAssocID="{C0ADFC26-5ADF-4D7C-BF0A-221281D1C583}" presName="rootText" presStyleLbl="node2" presStyleIdx="0" presStyleCnt="2" custScaleX="423256" custScaleY="311180" custLinFactNeighborX="-819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67C19F-387B-4F85-AC5C-DD4DEED360A4}" type="pres">
      <dgm:prSet presAssocID="{C0ADFC26-5ADF-4D7C-BF0A-221281D1C583}" presName="rootConnector" presStyleLbl="node2" presStyleIdx="0" presStyleCnt="2"/>
      <dgm:spPr/>
      <dgm:t>
        <a:bodyPr/>
        <a:lstStyle/>
        <a:p>
          <a:endParaRPr lang="en-MY"/>
        </a:p>
      </dgm:t>
    </dgm:pt>
    <dgm:pt modelId="{4A696C16-FB29-407E-A8E9-149E27E61F35}" type="pres">
      <dgm:prSet presAssocID="{C0ADFC26-5ADF-4D7C-BF0A-221281D1C583}" presName="hierChild4" presStyleCnt="0"/>
      <dgm:spPr/>
    </dgm:pt>
    <dgm:pt modelId="{4A7AF8F9-38F1-4BA3-9EF5-D4F3FA879DEB}" type="pres">
      <dgm:prSet presAssocID="{B685C12D-365E-4424-9E20-DFA859EA1DE1}" presName="Name37" presStyleLbl="parChTrans1D3" presStyleIdx="0" presStyleCnt="4"/>
      <dgm:spPr/>
    </dgm:pt>
    <dgm:pt modelId="{E209E2BE-16DA-4195-9576-724E46F370BA}" type="pres">
      <dgm:prSet presAssocID="{83587A60-2818-45B5-B777-37D483FA7ABD}" presName="hierRoot2" presStyleCnt="0">
        <dgm:presLayoutVars>
          <dgm:hierBranch val="init"/>
        </dgm:presLayoutVars>
      </dgm:prSet>
      <dgm:spPr/>
    </dgm:pt>
    <dgm:pt modelId="{EABE3C9D-25CD-41DA-B7D4-4F16BB23DA25}" type="pres">
      <dgm:prSet presAssocID="{83587A60-2818-45B5-B777-37D483FA7ABD}" presName="rootComposite" presStyleCnt="0"/>
      <dgm:spPr/>
    </dgm:pt>
    <dgm:pt modelId="{88288D4C-A7C5-4F96-8E74-DF5966C5F362}" type="pres">
      <dgm:prSet presAssocID="{83587A60-2818-45B5-B777-37D483FA7ABD}" presName="rootText" presStyleLbl="node3" presStyleIdx="0" presStyleCnt="4" custScaleX="174383" custScaleY="259282" custLinFactNeighborX="-3857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2B2E427A-CA82-45CF-922A-4AF7917F5D93}" type="pres">
      <dgm:prSet presAssocID="{83587A60-2818-45B5-B777-37D483FA7ABD}" presName="rootConnector" presStyleLbl="node3" presStyleIdx="0" presStyleCnt="4"/>
      <dgm:spPr/>
      <dgm:t>
        <a:bodyPr/>
        <a:lstStyle/>
        <a:p>
          <a:endParaRPr lang="en-MY"/>
        </a:p>
      </dgm:t>
    </dgm:pt>
    <dgm:pt modelId="{E596DF7E-3AB4-4310-8C7F-A8D75AECBD61}" type="pres">
      <dgm:prSet presAssocID="{83587A60-2818-45B5-B777-37D483FA7ABD}" presName="hierChild4" presStyleCnt="0"/>
      <dgm:spPr/>
    </dgm:pt>
    <dgm:pt modelId="{E2AD96EB-E8D8-4CA8-B8FB-4206AE3B743C}" type="pres">
      <dgm:prSet presAssocID="{EBDD1F89-11F4-4855-B217-40F9CDC54AF0}" presName="Name37" presStyleLbl="parChTrans1D4" presStyleIdx="0" presStyleCnt="16"/>
      <dgm:spPr/>
    </dgm:pt>
    <dgm:pt modelId="{B82DEB7B-202A-43B7-9F38-1153A73EC6D7}" type="pres">
      <dgm:prSet presAssocID="{BE730E71-827E-4C03-8564-A777E46631A0}" presName="hierRoot2" presStyleCnt="0">
        <dgm:presLayoutVars>
          <dgm:hierBranch val="init"/>
        </dgm:presLayoutVars>
      </dgm:prSet>
      <dgm:spPr/>
    </dgm:pt>
    <dgm:pt modelId="{AE509FD4-4A48-4836-8409-36249AF1426C}" type="pres">
      <dgm:prSet presAssocID="{BE730E71-827E-4C03-8564-A777E46631A0}" presName="rootComposite" presStyleCnt="0"/>
      <dgm:spPr/>
    </dgm:pt>
    <dgm:pt modelId="{1327561D-7F68-4E62-AB7E-608544C00ED9}" type="pres">
      <dgm:prSet presAssocID="{BE730E71-827E-4C03-8564-A777E46631A0}" presName="rootText" presStyleLbl="node4" presStyleIdx="0" presStyleCnt="16" custScaleX="148803" custLinFactNeighborX="-38579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727D412A-AF2C-4B82-A61A-E4438EC06888}" type="pres">
      <dgm:prSet presAssocID="{BE730E71-827E-4C03-8564-A777E46631A0}" presName="rootConnector" presStyleLbl="node4" presStyleIdx="0" presStyleCnt="16"/>
      <dgm:spPr/>
      <dgm:t>
        <a:bodyPr/>
        <a:lstStyle/>
        <a:p>
          <a:endParaRPr lang="en-MY"/>
        </a:p>
      </dgm:t>
    </dgm:pt>
    <dgm:pt modelId="{FB84D179-70AC-4C06-A318-F3FE2BCAC17A}" type="pres">
      <dgm:prSet presAssocID="{BE730E71-827E-4C03-8564-A777E46631A0}" presName="hierChild4" presStyleCnt="0"/>
      <dgm:spPr/>
    </dgm:pt>
    <dgm:pt modelId="{6DFB2AF7-58E4-4B0F-BBFE-EFA54585E626}" type="pres">
      <dgm:prSet presAssocID="{BE730E71-827E-4C03-8564-A777E46631A0}" presName="hierChild5" presStyleCnt="0"/>
      <dgm:spPr/>
    </dgm:pt>
    <dgm:pt modelId="{85623EB2-FAB2-4FCE-8F19-F3ECF05E4177}" type="pres">
      <dgm:prSet presAssocID="{F14ABF9A-1B2B-41CB-9756-DF1C9E6F3200}" presName="Name37" presStyleLbl="parChTrans1D4" presStyleIdx="1" presStyleCnt="16"/>
      <dgm:spPr/>
    </dgm:pt>
    <dgm:pt modelId="{5BB7CA91-D9A7-41C6-A765-A18B96D1AA7F}" type="pres">
      <dgm:prSet presAssocID="{0C3F33B8-075D-4E27-A379-13E848F1E60B}" presName="hierRoot2" presStyleCnt="0">
        <dgm:presLayoutVars>
          <dgm:hierBranch val="init"/>
        </dgm:presLayoutVars>
      </dgm:prSet>
      <dgm:spPr/>
    </dgm:pt>
    <dgm:pt modelId="{1844E7CB-4707-4D38-9055-BC90BEBBF431}" type="pres">
      <dgm:prSet presAssocID="{0C3F33B8-075D-4E27-A379-13E848F1E60B}" presName="rootComposite" presStyleCnt="0"/>
      <dgm:spPr/>
    </dgm:pt>
    <dgm:pt modelId="{E67BE823-3D65-4A20-8AA9-33FFCA55AC8D}" type="pres">
      <dgm:prSet presAssocID="{0C3F33B8-075D-4E27-A379-13E848F1E60B}" presName="rootText" presStyleLbl="node4" presStyleIdx="1" presStyleCnt="16" custScaleX="153267" custLinFactNeighborX="-38400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64AF3BF9-A443-4D05-8DA1-DC2C0D6F588A}" type="pres">
      <dgm:prSet presAssocID="{0C3F33B8-075D-4E27-A379-13E848F1E60B}" presName="rootConnector" presStyleLbl="node4" presStyleIdx="1" presStyleCnt="16"/>
      <dgm:spPr/>
      <dgm:t>
        <a:bodyPr/>
        <a:lstStyle/>
        <a:p>
          <a:endParaRPr lang="en-MY"/>
        </a:p>
      </dgm:t>
    </dgm:pt>
    <dgm:pt modelId="{80D4F8E8-5F9F-44D5-8800-D25EEC865E1E}" type="pres">
      <dgm:prSet presAssocID="{0C3F33B8-075D-4E27-A379-13E848F1E60B}" presName="hierChild4" presStyleCnt="0"/>
      <dgm:spPr/>
    </dgm:pt>
    <dgm:pt modelId="{BAB2E887-DF79-4B8D-8863-673BA9A001AA}" type="pres">
      <dgm:prSet presAssocID="{0C3F33B8-075D-4E27-A379-13E848F1E60B}" presName="hierChild5" presStyleCnt="0"/>
      <dgm:spPr/>
    </dgm:pt>
    <dgm:pt modelId="{33386D44-3632-4B2E-89D9-ACFAB10A2223}" type="pres">
      <dgm:prSet presAssocID="{83587A60-2818-45B5-B777-37D483FA7ABD}" presName="hierChild5" presStyleCnt="0"/>
      <dgm:spPr/>
    </dgm:pt>
    <dgm:pt modelId="{2B9224A6-E8C5-488B-90D6-B817478A2AEF}" type="pres">
      <dgm:prSet presAssocID="{76AC8864-C485-471A-BBE8-D56D98C4F79A}" presName="Name37" presStyleLbl="parChTrans1D3" presStyleIdx="1" presStyleCnt="4"/>
      <dgm:spPr/>
      <dgm:t>
        <a:bodyPr/>
        <a:lstStyle/>
        <a:p>
          <a:endParaRPr lang="en-MY"/>
        </a:p>
      </dgm:t>
    </dgm:pt>
    <dgm:pt modelId="{4221E397-FA61-431C-95B5-BBCE344C389A}" type="pres">
      <dgm:prSet presAssocID="{3F5759EB-1989-4881-A3A9-1AF66E0FED2D}" presName="hierRoot2" presStyleCnt="0">
        <dgm:presLayoutVars>
          <dgm:hierBranch val="init"/>
        </dgm:presLayoutVars>
      </dgm:prSet>
      <dgm:spPr/>
    </dgm:pt>
    <dgm:pt modelId="{6D6DF013-3EF5-4BE9-A897-46652AF76451}" type="pres">
      <dgm:prSet presAssocID="{3F5759EB-1989-4881-A3A9-1AF66E0FED2D}" presName="rootComposite" presStyleCnt="0"/>
      <dgm:spPr/>
    </dgm:pt>
    <dgm:pt modelId="{50BD7A2B-1C5E-4E24-A045-B109D9A024E9}" type="pres">
      <dgm:prSet presAssocID="{3F5759EB-1989-4881-A3A9-1AF66E0FED2D}" presName="rootText" presStyleLbl="node3" presStyleIdx="1" presStyleCnt="4" custScaleX="199400" custScaleY="222116" custLinFactNeighborX="-82996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24907E8-4544-4430-951A-BA820579A884}" type="pres">
      <dgm:prSet presAssocID="{3F5759EB-1989-4881-A3A9-1AF66E0FED2D}" presName="rootConnector" presStyleLbl="node3" presStyleIdx="1" presStyleCnt="4"/>
      <dgm:spPr/>
      <dgm:t>
        <a:bodyPr/>
        <a:lstStyle/>
        <a:p>
          <a:endParaRPr lang="en-MY"/>
        </a:p>
      </dgm:t>
    </dgm:pt>
    <dgm:pt modelId="{739D35D2-03CC-4AD6-8E88-DD30F575CC33}" type="pres">
      <dgm:prSet presAssocID="{3F5759EB-1989-4881-A3A9-1AF66E0FED2D}" presName="hierChild4" presStyleCnt="0"/>
      <dgm:spPr/>
    </dgm:pt>
    <dgm:pt modelId="{B883C095-2291-4849-A3EC-44EFC86FD2CD}" type="pres">
      <dgm:prSet presAssocID="{AE321253-8EAA-4C0C-BB88-9F0666672500}" presName="Name37" presStyleLbl="parChTrans1D4" presStyleIdx="2" presStyleCnt="16"/>
      <dgm:spPr/>
      <dgm:t>
        <a:bodyPr/>
        <a:lstStyle/>
        <a:p>
          <a:endParaRPr lang="en-US"/>
        </a:p>
      </dgm:t>
    </dgm:pt>
    <dgm:pt modelId="{9A468EEF-9657-404F-9223-EA563BD83B96}" type="pres">
      <dgm:prSet presAssocID="{9C72C8CB-5127-458F-8CCD-02543ACFB20F}" presName="hierRoot2" presStyleCnt="0">
        <dgm:presLayoutVars>
          <dgm:hierBranch val="init"/>
        </dgm:presLayoutVars>
      </dgm:prSet>
      <dgm:spPr/>
    </dgm:pt>
    <dgm:pt modelId="{05493529-E957-4749-9837-33800EE644A6}" type="pres">
      <dgm:prSet presAssocID="{9C72C8CB-5127-458F-8CCD-02543ACFB20F}" presName="rootComposite" presStyleCnt="0"/>
      <dgm:spPr/>
    </dgm:pt>
    <dgm:pt modelId="{09F68CAE-946A-45D6-8149-C35502D779EF}" type="pres">
      <dgm:prSet presAssocID="{9C72C8CB-5127-458F-8CCD-02543ACFB20F}" presName="rootText" presStyleLbl="node4" presStyleIdx="2" presStyleCnt="16" custScaleX="196517" custScaleY="259282" custLinFactNeighborX="-23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882A30-818A-4D01-81D1-BC0B85FE8DFA}" type="pres">
      <dgm:prSet presAssocID="{9C72C8CB-5127-458F-8CCD-02543ACFB20F}" presName="rootConnector" presStyleLbl="node4" presStyleIdx="2" presStyleCnt="16"/>
      <dgm:spPr/>
      <dgm:t>
        <a:bodyPr/>
        <a:lstStyle/>
        <a:p>
          <a:endParaRPr lang="en-US"/>
        </a:p>
      </dgm:t>
    </dgm:pt>
    <dgm:pt modelId="{802A1C45-4055-4FB6-8B3D-B4839151A103}" type="pres">
      <dgm:prSet presAssocID="{9C72C8CB-5127-458F-8CCD-02543ACFB20F}" presName="hierChild4" presStyleCnt="0"/>
      <dgm:spPr/>
    </dgm:pt>
    <dgm:pt modelId="{BA4C0FE5-5427-4B86-AE58-BB23C3D77C1C}" type="pres">
      <dgm:prSet presAssocID="{2BDAA162-03F1-4705-8F17-2EA1B6AD370A}" presName="Name37" presStyleLbl="parChTrans1D4" presStyleIdx="3" presStyleCnt="16"/>
      <dgm:spPr/>
      <dgm:t>
        <a:bodyPr/>
        <a:lstStyle/>
        <a:p>
          <a:endParaRPr lang="en-US"/>
        </a:p>
      </dgm:t>
    </dgm:pt>
    <dgm:pt modelId="{166CF0A6-00F0-4BD2-854E-6C1A1148A141}" type="pres">
      <dgm:prSet presAssocID="{22B8BC7C-23E5-44D5-BFD2-E3E97D2A1564}" presName="hierRoot2" presStyleCnt="0">
        <dgm:presLayoutVars>
          <dgm:hierBranch val="init"/>
        </dgm:presLayoutVars>
      </dgm:prSet>
      <dgm:spPr/>
    </dgm:pt>
    <dgm:pt modelId="{8E548251-60D6-47D9-8DA0-4FC8635C58EF}" type="pres">
      <dgm:prSet presAssocID="{22B8BC7C-23E5-44D5-BFD2-E3E97D2A1564}" presName="rootComposite" presStyleCnt="0"/>
      <dgm:spPr/>
    </dgm:pt>
    <dgm:pt modelId="{C4565E2E-1C6B-47B0-9D58-C918C5C19C43}" type="pres">
      <dgm:prSet presAssocID="{22B8BC7C-23E5-44D5-BFD2-E3E97D2A1564}" presName="rootText" presStyleLbl="node4" presStyleIdx="3" presStyleCnt="16" custScaleX="176531" custScaleY="141108" custLinFactNeighborX="-230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125286-CADF-47D6-BA3A-7B497FF3939B}" type="pres">
      <dgm:prSet presAssocID="{22B8BC7C-23E5-44D5-BFD2-E3E97D2A1564}" presName="rootConnector" presStyleLbl="node4" presStyleIdx="3" presStyleCnt="16"/>
      <dgm:spPr/>
      <dgm:t>
        <a:bodyPr/>
        <a:lstStyle/>
        <a:p>
          <a:endParaRPr lang="en-US"/>
        </a:p>
      </dgm:t>
    </dgm:pt>
    <dgm:pt modelId="{69F10CB1-D7A2-46D7-A697-29712E7BDB4D}" type="pres">
      <dgm:prSet presAssocID="{22B8BC7C-23E5-44D5-BFD2-E3E97D2A1564}" presName="hierChild4" presStyleCnt="0"/>
      <dgm:spPr/>
    </dgm:pt>
    <dgm:pt modelId="{9AC6AE86-94A0-4285-839C-AB2D197BC4C6}" type="pres">
      <dgm:prSet presAssocID="{22B8BC7C-23E5-44D5-BFD2-E3E97D2A1564}" presName="hierChild5" presStyleCnt="0"/>
      <dgm:spPr/>
    </dgm:pt>
    <dgm:pt modelId="{FD5631C8-CA88-4BA0-9719-EA9C3DB00166}" type="pres">
      <dgm:prSet presAssocID="{9C72C8CB-5127-458F-8CCD-02543ACFB20F}" presName="hierChild5" presStyleCnt="0"/>
      <dgm:spPr/>
    </dgm:pt>
    <dgm:pt modelId="{988D2A36-7E0A-4194-B591-859C5579B5C8}" type="pres">
      <dgm:prSet presAssocID="{68098153-A6E9-48C4-83CD-46FDE85BEA73}" presName="Name37" presStyleLbl="parChTrans1D4" presStyleIdx="4" presStyleCnt="16"/>
      <dgm:spPr/>
      <dgm:t>
        <a:bodyPr/>
        <a:lstStyle/>
        <a:p>
          <a:endParaRPr lang="en-MY"/>
        </a:p>
      </dgm:t>
    </dgm:pt>
    <dgm:pt modelId="{50646A21-AC18-4066-8059-6ED1C0890025}" type="pres">
      <dgm:prSet presAssocID="{5336976C-B43F-45CB-BBB1-77E36667AF67}" presName="hierRoot2" presStyleCnt="0">
        <dgm:presLayoutVars>
          <dgm:hierBranch val="init"/>
        </dgm:presLayoutVars>
      </dgm:prSet>
      <dgm:spPr/>
    </dgm:pt>
    <dgm:pt modelId="{C3D9AEC3-BC86-4829-A7DC-E3F1B43C6D29}" type="pres">
      <dgm:prSet presAssocID="{5336976C-B43F-45CB-BBB1-77E36667AF67}" presName="rootComposite" presStyleCnt="0"/>
      <dgm:spPr/>
    </dgm:pt>
    <dgm:pt modelId="{F3334BDD-4C71-423C-B034-B63A4BA7BB9A}" type="pres">
      <dgm:prSet presAssocID="{5336976C-B43F-45CB-BBB1-77E36667AF67}" presName="rootText" presStyleLbl="node4" presStyleIdx="4" presStyleCnt="16" custScaleX="199400" custScaleY="269331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D6A0B226-A3F5-4BF7-92BE-2637531C0CF2}" type="pres">
      <dgm:prSet presAssocID="{5336976C-B43F-45CB-BBB1-77E36667AF67}" presName="rootConnector" presStyleLbl="node4" presStyleIdx="4" presStyleCnt="16"/>
      <dgm:spPr/>
      <dgm:t>
        <a:bodyPr/>
        <a:lstStyle/>
        <a:p>
          <a:endParaRPr lang="en-MY"/>
        </a:p>
      </dgm:t>
    </dgm:pt>
    <dgm:pt modelId="{8249517E-E527-42DE-A13C-3C31573B420B}" type="pres">
      <dgm:prSet presAssocID="{5336976C-B43F-45CB-BBB1-77E36667AF67}" presName="hierChild4" presStyleCnt="0"/>
      <dgm:spPr/>
    </dgm:pt>
    <dgm:pt modelId="{F711966A-2960-46D5-9CDE-075B3D54C978}" type="pres">
      <dgm:prSet presAssocID="{5EA1AF8A-0580-49BC-B06C-FEF2B1545027}" presName="Name37" presStyleLbl="parChTrans1D4" presStyleIdx="5" presStyleCnt="16"/>
      <dgm:spPr/>
      <dgm:t>
        <a:bodyPr/>
        <a:lstStyle/>
        <a:p>
          <a:endParaRPr lang="en-MY"/>
        </a:p>
      </dgm:t>
    </dgm:pt>
    <dgm:pt modelId="{14A653AF-64ED-458D-96EE-629EC5898C2F}" type="pres">
      <dgm:prSet presAssocID="{A8D1FEB6-CCF5-4488-8DB8-A0903E71DEB3}" presName="hierRoot2" presStyleCnt="0">
        <dgm:presLayoutVars>
          <dgm:hierBranch val="init"/>
        </dgm:presLayoutVars>
      </dgm:prSet>
      <dgm:spPr/>
    </dgm:pt>
    <dgm:pt modelId="{90A5BECE-227A-4CE9-803C-9E29A04C8875}" type="pres">
      <dgm:prSet presAssocID="{A8D1FEB6-CCF5-4488-8DB8-A0903E71DEB3}" presName="rootComposite" presStyleCnt="0"/>
      <dgm:spPr/>
    </dgm:pt>
    <dgm:pt modelId="{D20037C8-45D4-461F-8D06-DAF7C2FAA25E}" type="pres">
      <dgm:prSet presAssocID="{A8D1FEB6-CCF5-4488-8DB8-A0903E71DEB3}" presName="rootText" presStyleLbl="node4" presStyleIdx="5" presStyleCnt="16" custScaleX="12683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06E84470-6E69-4819-8EC5-73D282C83BB5}" type="pres">
      <dgm:prSet presAssocID="{A8D1FEB6-CCF5-4488-8DB8-A0903E71DEB3}" presName="rootConnector" presStyleLbl="node4" presStyleIdx="5" presStyleCnt="16"/>
      <dgm:spPr/>
      <dgm:t>
        <a:bodyPr/>
        <a:lstStyle/>
        <a:p>
          <a:endParaRPr lang="en-MY"/>
        </a:p>
      </dgm:t>
    </dgm:pt>
    <dgm:pt modelId="{0D2DB6AD-0CC3-48E9-B3DA-457C1CED51CC}" type="pres">
      <dgm:prSet presAssocID="{A8D1FEB6-CCF5-4488-8DB8-A0903E71DEB3}" presName="hierChild4" presStyleCnt="0"/>
      <dgm:spPr/>
    </dgm:pt>
    <dgm:pt modelId="{BCE8E64B-A277-458E-8890-C093ABDE1790}" type="pres">
      <dgm:prSet presAssocID="{A8D1FEB6-CCF5-4488-8DB8-A0903E71DEB3}" presName="hierChild5" presStyleCnt="0"/>
      <dgm:spPr/>
    </dgm:pt>
    <dgm:pt modelId="{AF0070F1-0AB3-4F9A-BD31-45E0DC6E5D59}" type="pres">
      <dgm:prSet presAssocID="{83C53DD1-4ED1-4BA5-BFF4-BAF65CF90472}" presName="Name37" presStyleLbl="parChTrans1D4" presStyleIdx="6" presStyleCnt="16"/>
      <dgm:spPr/>
      <dgm:t>
        <a:bodyPr/>
        <a:lstStyle/>
        <a:p>
          <a:endParaRPr lang="en-MY"/>
        </a:p>
      </dgm:t>
    </dgm:pt>
    <dgm:pt modelId="{420D2DF3-3988-4B5A-9714-1E608B9096EF}" type="pres">
      <dgm:prSet presAssocID="{59917A70-9985-4BC2-84E5-51EF44CB76DB}" presName="hierRoot2" presStyleCnt="0">
        <dgm:presLayoutVars>
          <dgm:hierBranch val="init"/>
        </dgm:presLayoutVars>
      </dgm:prSet>
      <dgm:spPr/>
    </dgm:pt>
    <dgm:pt modelId="{482359FD-3A1E-4AC7-9E57-3B9BC942B75B}" type="pres">
      <dgm:prSet presAssocID="{59917A70-9985-4BC2-84E5-51EF44CB76DB}" presName="rootComposite" presStyleCnt="0"/>
      <dgm:spPr/>
    </dgm:pt>
    <dgm:pt modelId="{89D203B7-0940-4217-9CE1-D5F453B5403D}" type="pres">
      <dgm:prSet presAssocID="{59917A70-9985-4BC2-84E5-51EF44CB76DB}" presName="rootText" presStyleLbl="node4" presStyleIdx="6" presStyleCnt="16" custScaleX="12683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215C0E1-8F66-4EF2-AAC0-7D61C74DFA57}" type="pres">
      <dgm:prSet presAssocID="{59917A70-9985-4BC2-84E5-51EF44CB76DB}" presName="rootConnector" presStyleLbl="node4" presStyleIdx="6" presStyleCnt="16"/>
      <dgm:spPr/>
      <dgm:t>
        <a:bodyPr/>
        <a:lstStyle/>
        <a:p>
          <a:endParaRPr lang="en-MY"/>
        </a:p>
      </dgm:t>
    </dgm:pt>
    <dgm:pt modelId="{C82CA5BE-C4AC-47DC-94EE-323F598C7508}" type="pres">
      <dgm:prSet presAssocID="{59917A70-9985-4BC2-84E5-51EF44CB76DB}" presName="hierChild4" presStyleCnt="0"/>
      <dgm:spPr/>
    </dgm:pt>
    <dgm:pt modelId="{B111DD8C-8C5C-4784-8E69-EF63A8B934DE}" type="pres">
      <dgm:prSet presAssocID="{59917A70-9985-4BC2-84E5-51EF44CB76DB}" presName="hierChild5" presStyleCnt="0"/>
      <dgm:spPr/>
    </dgm:pt>
    <dgm:pt modelId="{34577F93-4FFB-4CAA-833B-BCBD726CAA39}" type="pres">
      <dgm:prSet presAssocID="{7EEA068A-72BD-4D32-BC74-FC38EEBE4948}" presName="Name37" presStyleLbl="parChTrans1D4" presStyleIdx="7" presStyleCnt="16"/>
      <dgm:spPr/>
      <dgm:t>
        <a:bodyPr/>
        <a:lstStyle/>
        <a:p>
          <a:endParaRPr lang="en-MY"/>
        </a:p>
      </dgm:t>
    </dgm:pt>
    <dgm:pt modelId="{03FA8F4E-8463-48EC-9C2F-C73C8CA9F87E}" type="pres">
      <dgm:prSet presAssocID="{4343B07C-EF3D-4B31-93BD-7720E49D08C6}" presName="hierRoot2" presStyleCnt="0">
        <dgm:presLayoutVars>
          <dgm:hierBranch val="init"/>
        </dgm:presLayoutVars>
      </dgm:prSet>
      <dgm:spPr/>
    </dgm:pt>
    <dgm:pt modelId="{24E49EC8-E197-40EA-B688-EB9E0BE24EAA}" type="pres">
      <dgm:prSet presAssocID="{4343B07C-EF3D-4B31-93BD-7720E49D08C6}" presName="rootComposite" presStyleCnt="0"/>
      <dgm:spPr/>
    </dgm:pt>
    <dgm:pt modelId="{AD3FAF87-FAE5-49F2-89E9-7ABB52FA9B30}" type="pres">
      <dgm:prSet presAssocID="{4343B07C-EF3D-4B31-93BD-7720E49D08C6}" presName="rootText" presStyleLbl="node4" presStyleIdx="7" presStyleCnt="16" custScaleX="12683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8E8D0047-5236-48C8-9D64-D5AD80C5FF42}" type="pres">
      <dgm:prSet presAssocID="{4343B07C-EF3D-4B31-93BD-7720E49D08C6}" presName="rootConnector" presStyleLbl="node4" presStyleIdx="7" presStyleCnt="16"/>
      <dgm:spPr/>
      <dgm:t>
        <a:bodyPr/>
        <a:lstStyle/>
        <a:p>
          <a:endParaRPr lang="en-MY"/>
        </a:p>
      </dgm:t>
    </dgm:pt>
    <dgm:pt modelId="{E3DED7DA-7059-40DA-8013-3C8DD5BDAFEC}" type="pres">
      <dgm:prSet presAssocID="{4343B07C-EF3D-4B31-93BD-7720E49D08C6}" presName="hierChild4" presStyleCnt="0"/>
      <dgm:spPr/>
    </dgm:pt>
    <dgm:pt modelId="{FE283B62-FA5E-4137-B92A-E5E218CB89FB}" type="pres">
      <dgm:prSet presAssocID="{4343B07C-EF3D-4B31-93BD-7720E49D08C6}" presName="hierChild5" presStyleCnt="0"/>
      <dgm:spPr/>
    </dgm:pt>
    <dgm:pt modelId="{A0B4A63F-63BF-4442-97CF-F002088AB9D7}" type="pres">
      <dgm:prSet presAssocID="{89DB269B-7C81-4210-BCA9-AB616BBB599B}" presName="Name37" presStyleLbl="parChTrans1D4" presStyleIdx="8" presStyleCnt="16"/>
      <dgm:spPr/>
      <dgm:t>
        <a:bodyPr/>
        <a:lstStyle/>
        <a:p>
          <a:endParaRPr lang="en-MY"/>
        </a:p>
      </dgm:t>
    </dgm:pt>
    <dgm:pt modelId="{0709BA38-D124-4780-870E-35082EDDE911}" type="pres">
      <dgm:prSet presAssocID="{72F8AFD0-04E2-4105-8CFA-31C017FB4F8D}" presName="hierRoot2" presStyleCnt="0">
        <dgm:presLayoutVars>
          <dgm:hierBranch val="init"/>
        </dgm:presLayoutVars>
      </dgm:prSet>
      <dgm:spPr/>
    </dgm:pt>
    <dgm:pt modelId="{9DE6B5E7-03E4-475E-8080-A6687CC5A378}" type="pres">
      <dgm:prSet presAssocID="{72F8AFD0-04E2-4105-8CFA-31C017FB4F8D}" presName="rootComposite" presStyleCnt="0"/>
      <dgm:spPr/>
    </dgm:pt>
    <dgm:pt modelId="{10ACC733-C822-4037-86FD-C0151BA9287B}" type="pres">
      <dgm:prSet presAssocID="{72F8AFD0-04E2-4105-8CFA-31C017FB4F8D}" presName="rootText" presStyleLbl="node4" presStyleIdx="8" presStyleCnt="16" custScaleX="126832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44C2BDD0-694B-4C0A-B3B8-026C8F61DA99}" type="pres">
      <dgm:prSet presAssocID="{72F8AFD0-04E2-4105-8CFA-31C017FB4F8D}" presName="rootConnector" presStyleLbl="node4" presStyleIdx="8" presStyleCnt="16"/>
      <dgm:spPr/>
      <dgm:t>
        <a:bodyPr/>
        <a:lstStyle/>
        <a:p>
          <a:endParaRPr lang="en-MY"/>
        </a:p>
      </dgm:t>
    </dgm:pt>
    <dgm:pt modelId="{63CA26CF-0139-467F-8BD1-51B9766D9622}" type="pres">
      <dgm:prSet presAssocID="{72F8AFD0-04E2-4105-8CFA-31C017FB4F8D}" presName="hierChild4" presStyleCnt="0"/>
      <dgm:spPr/>
    </dgm:pt>
    <dgm:pt modelId="{A2B10638-ABE4-488F-AB7A-9F0D1A8D7741}" type="pres">
      <dgm:prSet presAssocID="{72F8AFD0-04E2-4105-8CFA-31C017FB4F8D}" presName="hierChild5" presStyleCnt="0"/>
      <dgm:spPr/>
    </dgm:pt>
    <dgm:pt modelId="{6B82FC48-BEE3-40D4-BF37-986877B27CA8}" type="pres">
      <dgm:prSet presAssocID="{5336976C-B43F-45CB-BBB1-77E36667AF67}" presName="hierChild5" presStyleCnt="0"/>
      <dgm:spPr/>
    </dgm:pt>
    <dgm:pt modelId="{C6918930-7DE5-4D7C-BC5D-3890D8B42BAE}" type="pres">
      <dgm:prSet presAssocID="{3F5759EB-1989-4881-A3A9-1AF66E0FED2D}" presName="hierChild5" presStyleCnt="0"/>
      <dgm:spPr/>
    </dgm:pt>
    <dgm:pt modelId="{B31EF49C-F98A-4EC2-B762-407696FA301E}" type="pres">
      <dgm:prSet presAssocID="{C0ADFC26-5ADF-4D7C-BF0A-221281D1C583}" presName="hierChild5" presStyleCnt="0"/>
      <dgm:spPr/>
    </dgm:pt>
    <dgm:pt modelId="{2765645B-8CA0-4255-9BD3-1AFC51F5C8FE}" type="pres">
      <dgm:prSet presAssocID="{D1227D5E-FE6B-45E2-A637-764A5416D15A}" presName="Name37" presStyleLbl="parChTrans1D2" presStyleIdx="1" presStyleCnt="3"/>
      <dgm:spPr/>
      <dgm:t>
        <a:bodyPr/>
        <a:lstStyle/>
        <a:p>
          <a:endParaRPr lang="en-MY"/>
        </a:p>
      </dgm:t>
    </dgm:pt>
    <dgm:pt modelId="{388F7DA2-B777-4C9B-B1D0-1B33981234C6}" type="pres">
      <dgm:prSet presAssocID="{3BB6416F-FDF2-433B-939A-E6D1374F4777}" presName="hierRoot2" presStyleCnt="0">
        <dgm:presLayoutVars>
          <dgm:hierBranch val="init"/>
        </dgm:presLayoutVars>
      </dgm:prSet>
      <dgm:spPr/>
    </dgm:pt>
    <dgm:pt modelId="{7FA88C18-6216-4454-9AC2-6133274CCEC3}" type="pres">
      <dgm:prSet presAssocID="{3BB6416F-FDF2-433B-939A-E6D1374F4777}" presName="rootComposite" presStyleCnt="0"/>
      <dgm:spPr/>
    </dgm:pt>
    <dgm:pt modelId="{71BE6BAA-6809-4CF1-AA11-37C2F61EE3EA}" type="pres">
      <dgm:prSet presAssocID="{3BB6416F-FDF2-433B-939A-E6D1374F4777}" presName="rootText" presStyleLbl="node2" presStyleIdx="1" presStyleCnt="2" custScaleX="432958" custScaleY="264603" custLinFactX="10051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750A4F-7411-4363-B85E-A8B66B929DD4}" type="pres">
      <dgm:prSet presAssocID="{3BB6416F-FDF2-433B-939A-E6D1374F4777}" presName="rootConnector" presStyleLbl="node2" presStyleIdx="1" presStyleCnt="2"/>
      <dgm:spPr/>
      <dgm:t>
        <a:bodyPr/>
        <a:lstStyle/>
        <a:p>
          <a:endParaRPr lang="en-MY"/>
        </a:p>
      </dgm:t>
    </dgm:pt>
    <dgm:pt modelId="{7DB090DE-84D8-47A4-9C88-3D6DBF93CFE4}" type="pres">
      <dgm:prSet presAssocID="{3BB6416F-FDF2-433B-939A-E6D1374F4777}" presName="hierChild4" presStyleCnt="0"/>
      <dgm:spPr/>
    </dgm:pt>
    <dgm:pt modelId="{5156E9A8-51F4-4682-8D91-50EC40180449}" type="pres">
      <dgm:prSet presAssocID="{ACF4DDC6-AD35-405C-9C44-DF7FDAA647CF}" presName="Name37" presStyleLbl="parChTrans1D3" presStyleIdx="2" presStyleCnt="4"/>
      <dgm:spPr/>
      <dgm:t>
        <a:bodyPr/>
        <a:lstStyle/>
        <a:p>
          <a:endParaRPr lang="en-US"/>
        </a:p>
      </dgm:t>
    </dgm:pt>
    <dgm:pt modelId="{FBB67E8B-54CA-470B-940D-7E723387BCDF}" type="pres">
      <dgm:prSet presAssocID="{6E90E91F-4CEE-4987-9F68-6E212141795B}" presName="hierRoot2" presStyleCnt="0">
        <dgm:presLayoutVars>
          <dgm:hierBranch val="init"/>
        </dgm:presLayoutVars>
      </dgm:prSet>
      <dgm:spPr/>
    </dgm:pt>
    <dgm:pt modelId="{C396E868-7F45-40A2-9E11-28724D957896}" type="pres">
      <dgm:prSet presAssocID="{6E90E91F-4CEE-4987-9F68-6E212141795B}" presName="rootComposite" presStyleCnt="0"/>
      <dgm:spPr/>
    </dgm:pt>
    <dgm:pt modelId="{AF700941-C617-403D-A12B-3D203DBE9C08}" type="pres">
      <dgm:prSet presAssocID="{6E90E91F-4CEE-4987-9F68-6E212141795B}" presName="rootText" presStyleLbl="node3" presStyleIdx="2" presStyleCnt="4" custScaleX="224055" custScaleY="189698" custLinFactNeighborX="7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F40092-59BA-4F48-ADE1-37AEEB8C9F27}" type="pres">
      <dgm:prSet presAssocID="{6E90E91F-4CEE-4987-9F68-6E212141795B}" presName="rootConnector" presStyleLbl="node3" presStyleIdx="2" presStyleCnt="4"/>
      <dgm:spPr/>
      <dgm:t>
        <a:bodyPr/>
        <a:lstStyle/>
        <a:p>
          <a:endParaRPr lang="en-US"/>
        </a:p>
      </dgm:t>
    </dgm:pt>
    <dgm:pt modelId="{290D3E7E-964E-4C4A-8253-B5814AA2C122}" type="pres">
      <dgm:prSet presAssocID="{6E90E91F-4CEE-4987-9F68-6E212141795B}" presName="hierChild4" presStyleCnt="0"/>
      <dgm:spPr/>
    </dgm:pt>
    <dgm:pt modelId="{FF3BA0A5-6FAB-45E6-84E3-436417663893}" type="pres">
      <dgm:prSet presAssocID="{6669C782-9783-4750-B657-35EDDACE861A}" presName="Name37" presStyleLbl="parChTrans1D4" presStyleIdx="9" presStyleCnt="16"/>
      <dgm:spPr/>
      <dgm:t>
        <a:bodyPr/>
        <a:lstStyle/>
        <a:p>
          <a:endParaRPr lang="en-US"/>
        </a:p>
      </dgm:t>
    </dgm:pt>
    <dgm:pt modelId="{9A79D254-08EE-48F7-8C40-9DD6343F60EB}" type="pres">
      <dgm:prSet presAssocID="{EF86B31D-5020-418E-8823-D83A27ECDCB8}" presName="hierRoot2" presStyleCnt="0">
        <dgm:presLayoutVars>
          <dgm:hierBranch val="init"/>
        </dgm:presLayoutVars>
      </dgm:prSet>
      <dgm:spPr/>
    </dgm:pt>
    <dgm:pt modelId="{4DAE17EB-9D5D-46AF-A333-86D8D8C1B84A}" type="pres">
      <dgm:prSet presAssocID="{EF86B31D-5020-418E-8823-D83A27ECDCB8}" presName="rootComposite" presStyleCnt="0"/>
      <dgm:spPr/>
    </dgm:pt>
    <dgm:pt modelId="{F673585F-2F5A-4E19-84F1-2A3B4908656F}" type="pres">
      <dgm:prSet presAssocID="{EF86B31D-5020-418E-8823-D83A27ECDCB8}" presName="rootText" presStyleLbl="node4" presStyleIdx="9" presStyleCnt="16" custScaleX="174383" custLinFactNeighborX="7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AB4DDB-BB92-4A9A-B0AA-47E7372988EC}" type="pres">
      <dgm:prSet presAssocID="{EF86B31D-5020-418E-8823-D83A27ECDCB8}" presName="rootConnector" presStyleLbl="node4" presStyleIdx="9" presStyleCnt="16"/>
      <dgm:spPr/>
      <dgm:t>
        <a:bodyPr/>
        <a:lstStyle/>
        <a:p>
          <a:endParaRPr lang="en-US"/>
        </a:p>
      </dgm:t>
    </dgm:pt>
    <dgm:pt modelId="{4EF6F099-BFB3-441C-A7A7-22D405D9E35C}" type="pres">
      <dgm:prSet presAssocID="{EF86B31D-5020-418E-8823-D83A27ECDCB8}" presName="hierChild4" presStyleCnt="0"/>
      <dgm:spPr/>
    </dgm:pt>
    <dgm:pt modelId="{E1B81098-13C6-40D7-85C5-55717D2A7FC4}" type="pres">
      <dgm:prSet presAssocID="{3D22FD69-E27C-4DB3-8D5F-6142803B509D}" presName="Name37" presStyleLbl="parChTrans1D4" presStyleIdx="10" presStyleCnt="16"/>
      <dgm:spPr/>
      <dgm:t>
        <a:bodyPr/>
        <a:lstStyle/>
        <a:p>
          <a:endParaRPr lang="en-US"/>
        </a:p>
      </dgm:t>
    </dgm:pt>
    <dgm:pt modelId="{DBC2A2EF-4265-4F03-8A9E-63964034D78E}" type="pres">
      <dgm:prSet presAssocID="{7157BB2E-3E4B-4EA9-967D-3C30CB11109C}" presName="hierRoot2" presStyleCnt="0">
        <dgm:presLayoutVars>
          <dgm:hierBranch val="init"/>
        </dgm:presLayoutVars>
      </dgm:prSet>
      <dgm:spPr/>
    </dgm:pt>
    <dgm:pt modelId="{E0FA8DD0-3162-4557-9097-C257C38A3E47}" type="pres">
      <dgm:prSet presAssocID="{7157BB2E-3E4B-4EA9-967D-3C30CB11109C}" presName="rootComposite" presStyleCnt="0"/>
      <dgm:spPr/>
    </dgm:pt>
    <dgm:pt modelId="{9F2C3A35-4333-455E-A07A-C568CEA37E66}" type="pres">
      <dgm:prSet presAssocID="{7157BB2E-3E4B-4EA9-967D-3C30CB11109C}" presName="rootText" presStyleLbl="node4" presStyleIdx="10" presStyleCnt="16" custScaleX="174383" custScaleY="186535" custLinFactNeighborX="7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2A64D7-32DB-451B-974F-2CF8773195FB}" type="pres">
      <dgm:prSet presAssocID="{7157BB2E-3E4B-4EA9-967D-3C30CB11109C}" presName="rootConnector" presStyleLbl="node4" presStyleIdx="10" presStyleCnt="16"/>
      <dgm:spPr/>
      <dgm:t>
        <a:bodyPr/>
        <a:lstStyle/>
        <a:p>
          <a:endParaRPr lang="en-US"/>
        </a:p>
      </dgm:t>
    </dgm:pt>
    <dgm:pt modelId="{ACA3C593-44E6-49FE-A391-24BC2000BF70}" type="pres">
      <dgm:prSet presAssocID="{7157BB2E-3E4B-4EA9-967D-3C30CB11109C}" presName="hierChild4" presStyleCnt="0"/>
      <dgm:spPr/>
    </dgm:pt>
    <dgm:pt modelId="{82009377-145A-4CF8-BB00-B95632A61356}" type="pres">
      <dgm:prSet presAssocID="{7157BB2E-3E4B-4EA9-967D-3C30CB11109C}" presName="hierChild5" presStyleCnt="0"/>
      <dgm:spPr/>
    </dgm:pt>
    <dgm:pt modelId="{38F050D1-1C4C-4B2A-BFFA-91798A973119}" type="pres">
      <dgm:prSet presAssocID="{34F2A755-E608-4DD5-B1F3-E2E6FF899196}" presName="Name37" presStyleLbl="parChTrans1D4" presStyleIdx="11" presStyleCnt="16"/>
      <dgm:spPr/>
      <dgm:t>
        <a:bodyPr/>
        <a:lstStyle/>
        <a:p>
          <a:endParaRPr lang="en-US"/>
        </a:p>
      </dgm:t>
    </dgm:pt>
    <dgm:pt modelId="{A9B2C846-28F4-4F3D-A882-54729D72F42D}" type="pres">
      <dgm:prSet presAssocID="{6082DD9D-3D4A-4B8B-9837-EC69EC7F019E}" presName="hierRoot2" presStyleCnt="0">
        <dgm:presLayoutVars>
          <dgm:hierBranch val="init"/>
        </dgm:presLayoutVars>
      </dgm:prSet>
      <dgm:spPr/>
    </dgm:pt>
    <dgm:pt modelId="{8BB5D05A-1F0C-4B92-8B98-989437936D95}" type="pres">
      <dgm:prSet presAssocID="{6082DD9D-3D4A-4B8B-9837-EC69EC7F019E}" presName="rootComposite" presStyleCnt="0"/>
      <dgm:spPr/>
    </dgm:pt>
    <dgm:pt modelId="{62B6C329-50B0-456F-8523-E4E4C964EEA6}" type="pres">
      <dgm:prSet presAssocID="{6082DD9D-3D4A-4B8B-9837-EC69EC7F019E}" presName="rootText" presStyleLbl="node4" presStyleIdx="11" presStyleCnt="16" custScaleX="174383" custScaleY="186535" custLinFactNeighborX="7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8CABAC-D8C2-4290-9A69-2E73C3B9862B}" type="pres">
      <dgm:prSet presAssocID="{6082DD9D-3D4A-4B8B-9837-EC69EC7F019E}" presName="rootConnector" presStyleLbl="node4" presStyleIdx="11" presStyleCnt="16"/>
      <dgm:spPr/>
      <dgm:t>
        <a:bodyPr/>
        <a:lstStyle/>
        <a:p>
          <a:endParaRPr lang="en-US"/>
        </a:p>
      </dgm:t>
    </dgm:pt>
    <dgm:pt modelId="{EE21AB64-1BA7-410D-A9B5-075549F5D583}" type="pres">
      <dgm:prSet presAssocID="{6082DD9D-3D4A-4B8B-9837-EC69EC7F019E}" presName="hierChild4" presStyleCnt="0"/>
      <dgm:spPr/>
    </dgm:pt>
    <dgm:pt modelId="{A6701CCD-889D-4E39-A464-DD8008E56C7D}" type="pres">
      <dgm:prSet presAssocID="{6082DD9D-3D4A-4B8B-9837-EC69EC7F019E}" presName="hierChild5" presStyleCnt="0"/>
      <dgm:spPr/>
    </dgm:pt>
    <dgm:pt modelId="{A904C4D3-6752-4DAE-80A4-9A58328FB031}" type="pres">
      <dgm:prSet presAssocID="{D324E4C0-6F89-4230-913F-1E2983CD6B62}" presName="Name37" presStyleLbl="parChTrans1D4" presStyleIdx="12" presStyleCnt="16"/>
      <dgm:spPr/>
      <dgm:t>
        <a:bodyPr/>
        <a:lstStyle/>
        <a:p>
          <a:endParaRPr lang="en-US"/>
        </a:p>
      </dgm:t>
    </dgm:pt>
    <dgm:pt modelId="{E043F856-E386-489D-A996-D691BC486DBA}" type="pres">
      <dgm:prSet presAssocID="{8E37FB2C-3743-4C91-BE65-54C7D99E3352}" presName="hierRoot2" presStyleCnt="0">
        <dgm:presLayoutVars>
          <dgm:hierBranch val="init"/>
        </dgm:presLayoutVars>
      </dgm:prSet>
      <dgm:spPr/>
    </dgm:pt>
    <dgm:pt modelId="{D9885821-3E5E-4204-BA0B-94590548DA20}" type="pres">
      <dgm:prSet presAssocID="{8E37FB2C-3743-4C91-BE65-54C7D99E3352}" presName="rootComposite" presStyleCnt="0"/>
      <dgm:spPr/>
    </dgm:pt>
    <dgm:pt modelId="{CA0E3E7C-85C1-4C3D-8DC7-ECD758B62C20}" type="pres">
      <dgm:prSet presAssocID="{8E37FB2C-3743-4C91-BE65-54C7D99E3352}" presName="rootText" presStyleLbl="node4" presStyleIdx="12" presStyleCnt="16" custScaleX="174383" custScaleY="186535" custLinFactNeighborX="72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6BC91A-8377-4F35-A022-05D4372BC17F}" type="pres">
      <dgm:prSet presAssocID="{8E37FB2C-3743-4C91-BE65-54C7D99E3352}" presName="rootConnector" presStyleLbl="node4" presStyleIdx="12" presStyleCnt="16"/>
      <dgm:spPr/>
      <dgm:t>
        <a:bodyPr/>
        <a:lstStyle/>
        <a:p>
          <a:endParaRPr lang="en-US"/>
        </a:p>
      </dgm:t>
    </dgm:pt>
    <dgm:pt modelId="{5B0737BE-EF93-4957-8AD0-64D9829BCE35}" type="pres">
      <dgm:prSet presAssocID="{8E37FB2C-3743-4C91-BE65-54C7D99E3352}" presName="hierChild4" presStyleCnt="0"/>
      <dgm:spPr/>
    </dgm:pt>
    <dgm:pt modelId="{A14D897C-6F6D-4D59-8E05-34B6422720B6}" type="pres">
      <dgm:prSet presAssocID="{8E37FB2C-3743-4C91-BE65-54C7D99E3352}" presName="hierChild5" presStyleCnt="0"/>
      <dgm:spPr/>
    </dgm:pt>
    <dgm:pt modelId="{AA9D76EB-8F9E-4CFD-B82D-27B576A2CE53}" type="pres">
      <dgm:prSet presAssocID="{EF86B31D-5020-418E-8823-D83A27ECDCB8}" presName="hierChild5" presStyleCnt="0"/>
      <dgm:spPr/>
    </dgm:pt>
    <dgm:pt modelId="{375310F6-A846-47A4-B5D0-F0C81EE7CCB6}" type="pres">
      <dgm:prSet presAssocID="{6E90E91F-4CEE-4987-9F68-6E212141795B}" presName="hierChild5" presStyleCnt="0"/>
      <dgm:spPr/>
    </dgm:pt>
    <dgm:pt modelId="{3DE742C0-393A-4E67-B3AA-549A125D54EE}" type="pres">
      <dgm:prSet presAssocID="{45E28384-8BD0-407F-9736-3DF1F42E8469}" presName="Name37" presStyleLbl="parChTrans1D3" presStyleIdx="3" presStyleCnt="4"/>
      <dgm:spPr/>
      <dgm:t>
        <a:bodyPr/>
        <a:lstStyle/>
        <a:p>
          <a:endParaRPr lang="en-US"/>
        </a:p>
      </dgm:t>
    </dgm:pt>
    <dgm:pt modelId="{43D40061-10BB-457E-A435-70C82B2DBFA3}" type="pres">
      <dgm:prSet presAssocID="{7055CF94-B2F5-47C4-97E7-FB9F286C1BAA}" presName="hierRoot2" presStyleCnt="0">
        <dgm:presLayoutVars>
          <dgm:hierBranch val="init"/>
        </dgm:presLayoutVars>
      </dgm:prSet>
      <dgm:spPr/>
    </dgm:pt>
    <dgm:pt modelId="{E11DE4B8-AE48-41F4-BE56-C68434BED543}" type="pres">
      <dgm:prSet presAssocID="{7055CF94-B2F5-47C4-97E7-FB9F286C1BAA}" presName="rootComposite" presStyleCnt="0"/>
      <dgm:spPr/>
    </dgm:pt>
    <dgm:pt modelId="{799136C2-A86E-4486-B3E4-1A115DF16310}" type="pres">
      <dgm:prSet presAssocID="{7055CF94-B2F5-47C4-97E7-FB9F286C1BAA}" presName="rootText" presStyleLbl="node3" presStyleIdx="3" presStyleCnt="4" custScaleX="288970" custScaleY="114585" custLinFactX="55594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3152EC-2621-4B23-BF7B-F541AFF30827}" type="pres">
      <dgm:prSet presAssocID="{7055CF94-B2F5-47C4-97E7-FB9F286C1BAA}" presName="rootConnector" presStyleLbl="node3" presStyleIdx="3" presStyleCnt="4"/>
      <dgm:spPr/>
      <dgm:t>
        <a:bodyPr/>
        <a:lstStyle/>
        <a:p>
          <a:endParaRPr lang="en-US"/>
        </a:p>
      </dgm:t>
    </dgm:pt>
    <dgm:pt modelId="{75487C31-5D65-4C3E-8B18-019395B0E713}" type="pres">
      <dgm:prSet presAssocID="{7055CF94-B2F5-47C4-97E7-FB9F286C1BAA}" presName="hierChild4" presStyleCnt="0"/>
      <dgm:spPr/>
    </dgm:pt>
    <dgm:pt modelId="{E0D9F21D-40D5-4959-8A52-9212702D63AF}" type="pres">
      <dgm:prSet presAssocID="{4C019A34-A5E2-49BD-B2E2-78C60CB401A3}" presName="Name37" presStyleLbl="parChTrans1D4" presStyleIdx="13" presStyleCnt="16"/>
      <dgm:spPr/>
      <dgm:t>
        <a:bodyPr/>
        <a:lstStyle/>
        <a:p>
          <a:endParaRPr lang="en-US"/>
        </a:p>
      </dgm:t>
    </dgm:pt>
    <dgm:pt modelId="{328034F9-2197-401D-ACFA-9CC909751239}" type="pres">
      <dgm:prSet presAssocID="{B0174118-C36A-45BB-839C-CE87780B47FC}" presName="hierRoot2" presStyleCnt="0">
        <dgm:presLayoutVars>
          <dgm:hierBranch val="init"/>
        </dgm:presLayoutVars>
      </dgm:prSet>
      <dgm:spPr/>
    </dgm:pt>
    <dgm:pt modelId="{EDBD44B6-980C-444F-B30A-C359942BA201}" type="pres">
      <dgm:prSet presAssocID="{B0174118-C36A-45BB-839C-CE87780B47FC}" presName="rootComposite" presStyleCnt="0"/>
      <dgm:spPr/>
    </dgm:pt>
    <dgm:pt modelId="{AFFF7E47-C21E-4195-9639-9CC7B5A9312A}" type="pres">
      <dgm:prSet presAssocID="{B0174118-C36A-45BB-839C-CE87780B47FC}" presName="rootText" presStyleLbl="node4" presStyleIdx="13" presStyleCnt="16" custScaleX="174383" custLinFactNeighborX="662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F16C77-94D8-4748-8C7D-77665FE0FE29}" type="pres">
      <dgm:prSet presAssocID="{B0174118-C36A-45BB-839C-CE87780B47FC}" presName="rootConnector" presStyleLbl="node4" presStyleIdx="13" presStyleCnt="16"/>
      <dgm:spPr/>
      <dgm:t>
        <a:bodyPr/>
        <a:lstStyle/>
        <a:p>
          <a:endParaRPr lang="en-US"/>
        </a:p>
      </dgm:t>
    </dgm:pt>
    <dgm:pt modelId="{06782CB9-1BA0-431B-9F6C-A58463C2DBBB}" type="pres">
      <dgm:prSet presAssocID="{B0174118-C36A-45BB-839C-CE87780B47FC}" presName="hierChild4" presStyleCnt="0"/>
      <dgm:spPr/>
    </dgm:pt>
    <dgm:pt modelId="{215CAABA-F82D-4400-964B-307AB2BE1AA6}" type="pres">
      <dgm:prSet presAssocID="{4B9601E7-5F2B-4AB9-9AF6-80F507BB7239}" presName="Name37" presStyleLbl="parChTrans1D4" presStyleIdx="14" presStyleCnt="16"/>
      <dgm:spPr/>
      <dgm:t>
        <a:bodyPr/>
        <a:lstStyle/>
        <a:p>
          <a:endParaRPr lang="en-US"/>
        </a:p>
      </dgm:t>
    </dgm:pt>
    <dgm:pt modelId="{03E06E61-8789-4CC7-AC5E-D764CF0F229B}" type="pres">
      <dgm:prSet presAssocID="{05817DCF-41E0-4237-BE51-006141B20F0D}" presName="hierRoot2" presStyleCnt="0">
        <dgm:presLayoutVars>
          <dgm:hierBranch val="init"/>
        </dgm:presLayoutVars>
      </dgm:prSet>
      <dgm:spPr/>
    </dgm:pt>
    <dgm:pt modelId="{C84CDADB-90E8-40B0-AC2D-5C97495A4C29}" type="pres">
      <dgm:prSet presAssocID="{05817DCF-41E0-4237-BE51-006141B20F0D}" presName="rootComposite" presStyleCnt="0"/>
      <dgm:spPr/>
    </dgm:pt>
    <dgm:pt modelId="{2FFF1588-CFFF-4105-9D86-1F7DFBA8982B}" type="pres">
      <dgm:prSet presAssocID="{05817DCF-41E0-4237-BE51-006141B20F0D}" presName="rootText" presStyleLbl="node4" presStyleIdx="14" presStyleCnt="16" custScaleX="134548" custScaleY="186535" custLinFactX="4664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42B4C2-6439-4541-B6BD-A5C9BD80240D}" type="pres">
      <dgm:prSet presAssocID="{05817DCF-41E0-4237-BE51-006141B20F0D}" presName="rootConnector" presStyleLbl="node4" presStyleIdx="14" presStyleCnt="16"/>
      <dgm:spPr/>
      <dgm:t>
        <a:bodyPr/>
        <a:lstStyle/>
        <a:p>
          <a:endParaRPr lang="en-US"/>
        </a:p>
      </dgm:t>
    </dgm:pt>
    <dgm:pt modelId="{35030AF7-E4DA-4362-A55B-A341A62F1F25}" type="pres">
      <dgm:prSet presAssocID="{05817DCF-41E0-4237-BE51-006141B20F0D}" presName="hierChild4" presStyleCnt="0"/>
      <dgm:spPr/>
    </dgm:pt>
    <dgm:pt modelId="{21E732F8-036B-42B0-8372-1BAC0E7D919E}" type="pres">
      <dgm:prSet presAssocID="{05817DCF-41E0-4237-BE51-006141B20F0D}" presName="hierChild5" presStyleCnt="0"/>
      <dgm:spPr/>
    </dgm:pt>
    <dgm:pt modelId="{377FF6E2-3B3E-4EF2-9563-93C3D11DE1BC}" type="pres">
      <dgm:prSet presAssocID="{C266992A-F4ED-45FB-B628-E1106E7CA714}" presName="Name37" presStyleLbl="parChTrans1D4" presStyleIdx="15" presStyleCnt="16"/>
      <dgm:spPr/>
      <dgm:t>
        <a:bodyPr/>
        <a:lstStyle/>
        <a:p>
          <a:endParaRPr lang="en-US"/>
        </a:p>
      </dgm:t>
    </dgm:pt>
    <dgm:pt modelId="{B20FAD3E-1BBC-4E76-BAE1-296098420D6F}" type="pres">
      <dgm:prSet presAssocID="{4E962453-3585-4951-82A3-74FF9060AD7E}" presName="hierRoot2" presStyleCnt="0">
        <dgm:presLayoutVars>
          <dgm:hierBranch val="init"/>
        </dgm:presLayoutVars>
      </dgm:prSet>
      <dgm:spPr/>
    </dgm:pt>
    <dgm:pt modelId="{3E5894CF-BADA-400E-B964-62B48689E169}" type="pres">
      <dgm:prSet presAssocID="{4E962453-3585-4951-82A3-74FF9060AD7E}" presName="rootComposite" presStyleCnt="0"/>
      <dgm:spPr/>
    </dgm:pt>
    <dgm:pt modelId="{A19B2EC2-B110-445D-8178-647C39CE55CF}" type="pres">
      <dgm:prSet presAssocID="{4E962453-3585-4951-82A3-74FF9060AD7E}" presName="rootText" presStyleLbl="node4" presStyleIdx="15" presStyleCnt="16" custScaleX="134548" custScaleY="186535" custLinFactX="4664" custLinFactNeighborX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D9345A-57B5-4039-A228-CA4809943E4E}" type="pres">
      <dgm:prSet presAssocID="{4E962453-3585-4951-82A3-74FF9060AD7E}" presName="rootConnector" presStyleLbl="node4" presStyleIdx="15" presStyleCnt="16"/>
      <dgm:spPr/>
      <dgm:t>
        <a:bodyPr/>
        <a:lstStyle/>
        <a:p>
          <a:endParaRPr lang="en-US"/>
        </a:p>
      </dgm:t>
    </dgm:pt>
    <dgm:pt modelId="{560D44EF-D3E8-4D23-A492-402EC16CB0D9}" type="pres">
      <dgm:prSet presAssocID="{4E962453-3585-4951-82A3-74FF9060AD7E}" presName="hierChild4" presStyleCnt="0"/>
      <dgm:spPr/>
    </dgm:pt>
    <dgm:pt modelId="{E0B9C873-B82B-4980-BA6D-DA127D6BF6E5}" type="pres">
      <dgm:prSet presAssocID="{4E962453-3585-4951-82A3-74FF9060AD7E}" presName="hierChild5" presStyleCnt="0"/>
      <dgm:spPr/>
    </dgm:pt>
    <dgm:pt modelId="{2EC3E6F0-0BEC-4FDD-A4E2-88CB8E9A88D2}" type="pres">
      <dgm:prSet presAssocID="{B0174118-C36A-45BB-839C-CE87780B47FC}" presName="hierChild5" presStyleCnt="0"/>
      <dgm:spPr/>
    </dgm:pt>
    <dgm:pt modelId="{EE98B672-1B7E-4521-969F-3548CDE9045B}" type="pres">
      <dgm:prSet presAssocID="{7055CF94-B2F5-47C4-97E7-FB9F286C1BAA}" presName="hierChild5" presStyleCnt="0"/>
      <dgm:spPr/>
    </dgm:pt>
    <dgm:pt modelId="{EA120F9D-1CC9-48B9-97FC-144D1A4CCB82}" type="pres">
      <dgm:prSet presAssocID="{3BB6416F-FDF2-433B-939A-E6D1374F4777}" presName="hierChild5" presStyleCnt="0"/>
      <dgm:spPr/>
    </dgm:pt>
    <dgm:pt modelId="{E9AF83FA-B04D-4FAD-83C1-8B01DAC488EF}" type="pres">
      <dgm:prSet presAssocID="{1E4213A6-7111-4A44-9F43-BE3AA163FFC5}" presName="hierChild3" presStyleCnt="0"/>
      <dgm:spPr/>
    </dgm:pt>
    <dgm:pt modelId="{9C93B232-A307-40FB-B442-317C1D96378C}" type="pres">
      <dgm:prSet presAssocID="{566ED7E6-7A1F-4EC1-A4B2-265986D3CE42}" presName="Name111" presStyleLbl="parChTrans1D2" presStyleIdx="2" presStyleCnt="3"/>
      <dgm:spPr/>
      <dgm:t>
        <a:bodyPr/>
        <a:lstStyle/>
        <a:p>
          <a:endParaRPr lang="en-MY"/>
        </a:p>
      </dgm:t>
    </dgm:pt>
    <dgm:pt modelId="{6416C1DF-3667-4EEF-8EF5-7FE332FD6B1F}" type="pres">
      <dgm:prSet presAssocID="{19CABF50-A3E3-4113-9379-C2C7BF30ACC9}" presName="hierRoot3" presStyleCnt="0">
        <dgm:presLayoutVars>
          <dgm:hierBranch val="init"/>
        </dgm:presLayoutVars>
      </dgm:prSet>
      <dgm:spPr/>
    </dgm:pt>
    <dgm:pt modelId="{45267F06-FEE4-487D-914C-5DE3F4553DBD}" type="pres">
      <dgm:prSet presAssocID="{19CABF50-A3E3-4113-9379-C2C7BF30ACC9}" presName="rootComposite3" presStyleCnt="0"/>
      <dgm:spPr/>
    </dgm:pt>
    <dgm:pt modelId="{837591BA-0A69-448D-94FE-DA3C97E62DB5}" type="pres">
      <dgm:prSet presAssocID="{19CABF50-A3E3-4113-9379-C2C7BF30ACC9}" presName="rootText3" presStyleLbl="asst1" presStyleIdx="0" presStyleCnt="1" custScaleX="198093" custScaleY="134294">
        <dgm:presLayoutVars>
          <dgm:chPref val="3"/>
        </dgm:presLayoutVars>
      </dgm:prSet>
      <dgm:spPr/>
      <dgm:t>
        <a:bodyPr/>
        <a:lstStyle/>
        <a:p>
          <a:endParaRPr lang="en-MY"/>
        </a:p>
      </dgm:t>
    </dgm:pt>
    <dgm:pt modelId="{5FE7A541-3E1A-40E3-AA2A-D01A6F122B71}" type="pres">
      <dgm:prSet presAssocID="{19CABF50-A3E3-4113-9379-C2C7BF30ACC9}" presName="rootConnector3" presStyleLbl="asst1" presStyleIdx="0" presStyleCnt="1"/>
      <dgm:spPr/>
      <dgm:t>
        <a:bodyPr/>
        <a:lstStyle/>
        <a:p>
          <a:endParaRPr lang="en-MY"/>
        </a:p>
      </dgm:t>
    </dgm:pt>
    <dgm:pt modelId="{BB4D33F8-85C4-4E36-808D-FBAF5A0010DB}" type="pres">
      <dgm:prSet presAssocID="{19CABF50-A3E3-4113-9379-C2C7BF30ACC9}" presName="hierChild6" presStyleCnt="0"/>
      <dgm:spPr/>
    </dgm:pt>
    <dgm:pt modelId="{05E826B3-D151-4E4C-880D-D14A812D1292}" type="pres">
      <dgm:prSet presAssocID="{19CABF50-A3E3-4113-9379-C2C7BF30ACC9}" presName="hierChild7" presStyleCnt="0"/>
      <dgm:spPr/>
    </dgm:pt>
  </dgm:ptLst>
  <dgm:cxnLst>
    <dgm:cxn modelId="{FFFB6A99-57E6-4302-B562-E1A172889757}" srcId="{83587A60-2818-45B5-B777-37D483FA7ABD}" destId="{0C3F33B8-075D-4E27-A379-13E848F1E60B}" srcOrd="1" destOrd="0" parTransId="{F14ABF9A-1B2B-41CB-9756-DF1C9E6F3200}" sibTransId="{89E1A3A9-A117-4C9F-A1C8-41B6919F80B2}"/>
    <dgm:cxn modelId="{E6781046-FCDF-4355-90F8-E2AE88E942EC}" srcId="{6D25A8F6-FC68-4199-A2CB-BC3822646EEA}" destId="{1E4213A6-7111-4A44-9F43-BE3AA163FFC5}" srcOrd="0" destOrd="0" parTransId="{89288032-727B-4C59-89FA-00C3C5725755}" sibTransId="{5DCCCAA5-7B13-4D52-BCC3-BB04C4D82919}"/>
    <dgm:cxn modelId="{26A3918F-3B4B-410C-B69A-E2716CC8E683}" srcId="{3BB6416F-FDF2-433B-939A-E6D1374F4777}" destId="{7055CF94-B2F5-47C4-97E7-FB9F286C1BAA}" srcOrd="1" destOrd="0" parTransId="{45E28384-8BD0-407F-9736-3DF1F42E8469}" sibTransId="{BC5E1034-C1C6-47C2-9686-348DD65EB4B8}"/>
    <dgm:cxn modelId="{EC911ABE-969B-47D7-A44D-B20E427C4985}" srcId="{1E4213A6-7111-4A44-9F43-BE3AA163FFC5}" destId="{19CABF50-A3E3-4113-9379-C2C7BF30ACC9}" srcOrd="0" destOrd="0" parTransId="{566ED7E6-7A1F-4EC1-A4B2-265986D3CE42}" sibTransId="{A4802EB5-8F8E-442D-8A92-468E6F86ACF8}"/>
    <dgm:cxn modelId="{63B3C288-599E-4AA6-BA85-EDCE4E7FE576}" type="presOf" srcId="{22B8BC7C-23E5-44D5-BFD2-E3E97D2A1564}" destId="{37125286-CADF-47D6-BA3A-7B497FF3939B}" srcOrd="1" destOrd="0" presId="urn:microsoft.com/office/officeart/2005/8/layout/orgChart1"/>
    <dgm:cxn modelId="{3CC80971-CC11-420E-A0CF-39F2694D1C02}" type="presOf" srcId="{BE730E71-827E-4C03-8564-A777E46631A0}" destId="{727D412A-AF2C-4B82-A61A-E4438EC06888}" srcOrd="1" destOrd="0" presId="urn:microsoft.com/office/officeart/2005/8/layout/orgChart1"/>
    <dgm:cxn modelId="{EB59CA52-01C5-4779-89A2-161933A0A030}" type="presOf" srcId="{3D22FD69-E27C-4DB3-8D5F-6142803B509D}" destId="{E1B81098-13C6-40D7-85C5-55717D2A7FC4}" srcOrd="0" destOrd="0" presId="urn:microsoft.com/office/officeart/2005/8/layout/orgChart1"/>
    <dgm:cxn modelId="{6877C84C-817D-40F6-BD01-8A1A93923594}" type="presOf" srcId="{76AC8864-C485-471A-BBE8-D56D98C4F79A}" destId="{2B9224A6-E8C5-488B-90D6-B817478A2AEF}" srcOrd="0" destOrd="0" presId="urn:microsoft.com/office/officeart/2005/8/layout/orgChart1"/>
    <dgm:cxn modelId="{C5CAC4AD-700E-448F-A903-20CAC0706386}" type="presOf" srcId="{566ED7E6-7A1F-4EC1-A4B2-265986D3CE42}" destId="{9C93B232-A307-40FB-B442-317C1D96378C}" srcOrd="0" destOrd="0" presId="urn:microsoft.com/office/officeart/2005/8/layout/orgChart1"/>
    <dgm:cxn modelId="{9695BAFC-F8CB-401D-93EB-638956C78DB9}" srcId="{3BB6416F-FDF2-433B-939A-E6D1374F4777}" destId="{6E90E91F-4CEE-4987-9F68-6E212141795B}" srcOrd="0" destOrd="0" parTransId="{ACF4DDC6-AD35-405C-9C44-DF7FDAA647CF}" sibTransId="{30D69BCE-6805-415B-83D4-B652E683866C}"/>
    <dgm:cxn modelId="{189CCEE8-9760-41BA-AA8C-6F6ED91D134C}" type="presOf" srcId="{3BB6416F-FDF2-433B-939A-E6D1374F4777}" destId="{C5750A4F-7411-4363-B85E-A8B66B929DD4}" srcOrd="1" destOrd="0" presId="urn:microsoft.com/office/officeart/2005/8/layout/orgChart1"/>
    <dgm:cxn modelId="{04DA6554-9032-4AEA-95AD-74A475E19858}" type="presOf" srcId="{5336976C-B43F-45CB-BBB1-77E36667AF67}" destId="{F3334BDD-4C71-423C-B034-B63A4BA7BB9A}" srcOrd="0" destOrd="0" presId="urn:microsoft.com/office/officeart/2005/8/layout/orgChart1"/>
    <dgm:cxn modelId="{27C2F226-D5BF-4A4A-B8F0-74F2E0556B94}" type="presOf" srcId="{4E962453-3585-4951-82A3-74FF9060AD7E}" destId="{A19B2EC2-B110-445D-8178-647C39CE55CF}" srcOrd="0" destOrd="0" presId="urn:microsoft.com/office/officeart/2005/8/layout/orgChart1"/>
    <dgm:cxn modelId="{49CB286C-4DDA-46DA-A567-17AC0227F551}" type="presOf" srcId="{EBDD1F89-11F4-4855-B217-40F9CDC54AF0}" destId="{E2AD96EB-E8D8-4CA8-B8FB-4206AE3B743C}" srcOrd="0" destOrd="0" presId="urn:microsoft.com/office/officeart/2005/8/layout/orgChart1"/>
    <dgm:cxn modelId="{D0DA86EA-836B-46A4-97D7-066CC0532911}" type="presOf" srcId="{9C72C8CB-5127-458F-8CCD-02543ACFB20F}" destId="{F8882A30-818A-4D01-81D1-BC0B85FE8DFA}" srcOrd="1" destOrd="0" presId="urn:microsoft.com/office/officeart/2005/8/layout/orgChart1"/>
    <dgm:cxn modelId="{1042FFEC-0E0E-409B-A374-2BA6B20477D4}" srcId="{7055CF94-B2F5-47C4-97E7-FB9F286C1BAA}" destId="{B0174118-C36A-45BB-839C-CE87780B47FC}" srcOrd="0" destOrd="0" parTransId="{4C019A34-A5E2-49BD-B2E2-78C60CB401A3}" sibTransId="{F79A3D1A-8304-4F53-9F49-161100026A9B}"/>
    <dgm:cxn modelId="{B3B9C1BC-A13B-4714-BA79-BB4CE3C258B7}" type="presOf" srcId="{8E37FB2C-3743-4C91-BE65-54C7D99E3352}" destId="{CA0E3E7C-85C1-4C3D-8DC7-ECD758B62C20}" srcOrd="0" destOrd="0" presId="urn:microsoft.com/office/officeart/2005/8/layout/orgChart1"/>
    <dgm:cxn modelId="{F78026EB-8C9D-4575-A5FC-36FDB1A32727}" type="presOf" srcId="{59917A70-9985-4BC2-84E5-51EF44CB76DB}" destId="{89D203B7-0940-4217-9CE1-D5F453B5403D}" srcOrd="0" destOrd="0" presId="urn:microsoft.com/office/officeart/2005/8/layout/orgChart1"/>
    <dgm:cxn modelId="{BA574281-73C7-43A1-A930-25B7ECC6CC5C}" srcId="{EF86B31D-5020-418E-8823-D83A27ECDCB8}" destId="{8E37FB2C-3743-4C91-BE65-54C7D99E3352}" srcOrd="2" destOrd="0" parTransId="{D324E4C0-6F89-4230-913F-1E2983CD6B62}" sibTransId="{608A1AC3-6661-4572-882B-BA724CB2B0AB}"/>
    <dgm:cxn modelId="{3A036CFA-6976-43EE-AC35-85D9D493092C}" srcId="{3F5759EB-1989-4881-A3A9-1AF66E0FED2D}" destId="{5336976C-B43F-45CB-BBB1-77E36667AF67}" srcOrd="1" destOrd="0" parTransId="{68098153-A6E9-48C4-83CD-46FDE85BEA73}" sibTransId="{CC2934A9-BDA7-4B72-8A4A-6C0B7F3A346F}"/>
    <dgm:cxn modelId="{E75587F2-1B09-4EE5-ADFC-ACD7EE711A38}" type="presOf" srcId="{83C53DD1-4ED1-4BA5-BFF4-BAF65CF90472}" destId="{AF0070F1-0AB3-4F9A-BD31-45E0DC6E5D59}" srcOrd="0" destOrd="0" presId="urn:microsoft.com/office/officeart/2005/8/layout/orgChart1"/>
    <dgm:cxn modelId="{EFF8EEBF-55D7-4F8C-8169-A9B0A1DCC851}" type="presOf" srcId="{F14ABF9A-1B2B-41CB-9756-DF1C9E6F3200}" destId="{85623EB2-FAB2-4FCE-8F19-F3ECF05E4177}" srcOrd="0" destOrd="0" presId="urn:microsoft.com/office/officeart/2005/8/layout/orgChart1"/>
    <dgm:cxn modelId="{D1A85F05-4069-4F84-8DE5-370B40D4A565}" type="presOf" srcId="{1E4213A6-7111-4A44-9F43-BE3AA163FFC5}" destId="{5F483149-63D4-4C13-B59C-276329B038F1}" srcOrd="0" destOrd="0" presId="urn:microsoft.com/office/officeart/2005/8/layout/orgChart1"/>
    <dgm:cxn modelId="{291CF1C3-D60B-4130-BBA8-968D9C894955}" srcId="{1E4213A6-7111-4A44-9F43-BE3AA163FFC5}" destId="{C0ADFC26-5ADF-4D7C-BF0A-221281D1C583}" srcOrd="1" destOrd="0" parTransId="{650514AA-82B3-45F3-9FE7-2101196649D9}" sibTransId="{F4A5580C-FE17-4C0A-B397-CA49608981B2}"/>
    <dgm:cxn modelId="{C057C24B-F16A-4644-B1E8-45F410AA158C}" type="presOf" srcId="{8E37FB2C-3743-4C91-BE65-54C7D99E3352}" destId="{6F6BC91A-8377-4F35-A022-05D4372BC17F}" srcOrd="1" destOrd="0" presId="urn:microsoft.com/office/officeart/2005/8/layout/orgChart1"/>
    <dgm:cxn modelId="{064C8889-FB9A-40FE-BC8B-719291CCDC1E}" srcId="{83587A60-2818-45B5-B777-37D483FA7ABD}" destId="{BE730E71-827E-4C03-8564-A777E46631A0}" srcOrd="0" destOrd="0" parTransId="{EBDD1F89-11F4-4855-B217-40F9CDC54AF0}" sibTransId="{3D3C4952-F01C-4D4C-BF7B-17183F2827BA}"/>
    <dgm:cxn modelId="{F99748F0-090E-427F-8B0E-C241C0238D3C}" srcId="{B0174118-C36A-45BB-839C-CE87780B47FC}" destId="{05817DCF-41E0-4237-BE51-006141B20F0D}" srcOrd="0" destOrd="0" parTransId="{4B9601E7-5F2B-4AB9-9AF6-80F507BB7239}" sibTransId="{4FA621EF-21BB-4655-AF60-DC272EF0DA22}"/>
    <dgm:cxn modelId="{2288B3E1-A0B1-4BCC-8F15-0C6EC0F859BA}" type="presOf" srcId="{C0ADFC26-5ADF-4D7C-BF0A-221281D1C583}" destId="{D267C19F-387B-4F85-AC5C-DD4DEED360A4}" srcOrd="1" destOrd="0" presId="urn:microsoft.com/office/officeart/2005/8/layout/orgChart1"/>
    <dgm:cxn modelId="{9F8F9324-2E33-4CD7-AD1C-B6ED371E98F5}" type="presOf" srcId="{19CABF50-A3E3-4113-9379-C2C7BF30ACC9}" destId="{837591BA-0A69-448D-94FE-DA3C97E62DB5}" srcOrd="0" destOrd="0" presId="urn:microsoft.com/office/officeart/2005/8/layout/orgChart1"/>
    <dgm:cxn modelId="{13CB40D5-501E-4C1E-9932-941A804A8952}" type="presOf" srcId="{19CABF50-A3E3-4113-9379-C2C7BF30ACC9}" destId="{5FE7A541-3E1A-40E3-AA2A-D01A6F122B71}" srcOrd="1" destOrd="0" presId="urn:microsoft.com/office/officeart/2005/8/layout/orgChart1"/>
    <dgm:cxn modelId="{6ABC7EE4-3ECE-449A-A907-1B328923500F}" type="presOf" srcId="{7055CF94-B2F5-47C4-97E7-FB9F286C1BAA}" destId="{799136C2-A86E-4486-B3E4-1A115DF16310}" srcOrd="0" destOrd="0" presId="urn:microsoft.com/office/officeart/2005/8/layout/orgChart1"/>
    <dgm:cxn modelId="{4C48D305-7BC2-4BC3-8753-EF58A6DB4325}" type="presOf" srcId="{83587A60-2818-45B5-B777-37D483FA7ABD}" destId="{2B2E427A-CA82-45CF-922A-4AF7917F5D93}" srcOrd="1" destOrd="0" presId="urn:microsoft.com/office/officeart/2005/8/layout/orgChart1"/>
    <dgm:cxn modelId="{A690EAEA-0DC2-4167-A7CF-15867B0A3EB2}" type="presOf" srcId="{0C3F33B8-075D-4E27-A379-13E848F1E60B}" destId="{64AF3BF9-A443-4D05-8DA1-DC2C0D6F588A}" srcOrd="1" destOrd="0" presId="urn:microsoft.com/office/officeart/2005/8/layout/orgChart1"/>
    <dgm:cxn modelId="{7E1A0621-8D95-43DF-A806-26402F20652A}" type="presOf" srcId="{6669C782-9783-4750-B657-35EDDACE861A}" destId="{FF3BA0A5-6FAB-45E6-84E3-436417663893}" srcOrd="0" destOrd="0" presId="urn:microsoft.com/office/officeart/2005/8/layout/orgChart1"/>
    <dgm:cxn modelId="{C1D85316-DC58-4C29-81F6-DDC2E5ED210C}" type="presOf" srcId="{5336976C-B43F-45CB-BBB1-77E36667AF67}" destId="{D6A0B226-A3F5-4BF7-92BE-2637531C0CF2}" srcOrd="1" destOrd="0" presId="urn:microsoft.com/office/officeart/2005/8/layout/orgChart1"/>
    <dgm:cxn modelId="{D745BBDC-856B-4FD6-B546-C9C62FF22F70}" srcId="{3F5759EB-1989-4881-A3A9-1AF66E0FED2D}" destId="{9C72C8CB-5127-458F-8CCD-02543ACFB20F}" srcOrd="0" destOrd="0" parTransId="{AE321253-8EAA-4C0C-BB88-9F0666672500}" sibTransId="{20A3E7AC-5EE4-45D7-B7A6-0953A548FE2E}"/>
    <dgm:cxn modelId="{6F743523-1DD4-4215-9239-2063FC6B438A}" type="presOf" srcId="{3F5759EB-1989-4881-A3A9-1AF66E0FED2D}" destId="{50BD7A2B-1C5E-4E24-A045-B109D9A024E9}" srcOrd="0" destOrd="0" presId="urn:microsoft.com/office/officeart/2005/8/layout/orgChart1"/>
    <dgm:cxn modelId="{58F3378E-934F-4C43-8F75-2F7B657E8367}" type="presOf" srcId="{C0ADFC26-5ADF-4D7C-BF0A-221281D1C583}" destId="{CDD4DE17-C400-4E08-A636-25BFC836C270}" srcOrd="0" destOrd="0" presId="urn:microsoft.com/office/officeart/2005/8/layout/orgChart1"/>
    <dgm:cxn modelId="{F0BFEDC2-86A2-415B-89D9-A25C5F6F6AD4}" type="presOf" srcId="{1E4213A6-7111-4A44-9F43-BE3AA163FFC5}" destId="{DC5685E5-0A49-45C2-B9D2-4452872A42C2}" srcOrd="1" destOrd="0" presId="urn:microsoft.com/office/officeart/2005/8/layout/orgChart1"/>
    <dgm:cxn modelId="{DB0D5487-EAFA-4FCD-884D-4A74A9E1D150}" type="presOf" srcId="{A8D1FEB6-CCF5-4488-8DB8-A0903E71DEB3}" destId="{06E84470-6E69-4819-8EC5-73D282C83BB5}" srcOrd="1" destOrd="0" presId="urn:microsoft.com/office/officeart/2005/8/layout/orgChart1"/>
    <dgm:cxn modelId="{5DF25573-7641-40D6-9190-05C88439F20B}" type="presOf" srcId="{7157BB2E-3E4B-4EA9-967D-3C30CB11109C}" destId="{9F2C3A35-4333-455E-A07A-C568CEA37E66}" srcOrd="0" destOrd="0" presId="urn:microsoft.com/office/officeart/2005/8/layout/orgChart1"/>
    <dgm:cxn modelId="{D1E1F2D6-65B4-4680-8D3F-A9476769D0DD}" type="presOf" srcId="{6082DD9D-3D4A-4B8B-9837-EC69EC7F019E}" destId="{62B6C329-50B0-456F-8523-E4E4C964EEA6}" srcOrd="0" destOrd="0" presId="urn:microsoft.com/office/officeart/2005/8/layout/orgChart1"/>
    <dgm:cxn modelId="{0B7B44B6-4607-40AD-A54F-BF85AACDF253}" type="presOf" srcId="{ACF4DDC6-AD35-405C-9C44-DF7FDAA647CF}" destId="{5156E9A8-51F4-4682-8D91-50EC40180449}" srcOrd="0" destOrd="0" presId="urn:microsoft.com/office/officeart/2005/8/layout/orgChart1"/>
    <dgm:cxn modelId="{8C635B22-1FEE-4F9E-B15E-A46B940B2BE4}" srcId="{C0ADFC26-5ADF-4D7C-BF0A-221281D1C583}" destId="{83587A60-2818-45B5-B777-37D483FA7ABD}" srcOrd="0" destOrd="0" parTransId="{B685C12D-365E-4424-9E20-DFA859EA1DE1}" sibTransId="{3C7C0117-68B5-4457-80B3-7C962B5EE6F3}"/>
    <dgm:cxn modelId="{5A879905-C5DE-4C27-9E68-DEF09BD9D657}" srcId="{6E90E91F-4CEE-4987-9F68-6E212141795B}" destId="{EF86B31D-5020-418E-8823-D83A27ECDCB8}" srcOrd="0" destOrd="0" parTransId="{6669C782-9783-4750-B657-35EDDACE861A}" sibTransId="{1A5F4868-6876-4912-8EE9-2F4DA2032ABD}"/>
    <dgm:cxn modelId="{FBCC8089-4AEC-4B33-B3D1-2EE500A778A6}" type="presOf" srcId="{6082DD9D-3D4A-4B8B-9837-EC69EC7F019E}" destId="{7F8CABAC-D8C2-4290-9A69-2E73C3B9862B}" srcOrd="1" destOrd="0" presId="urn:microsoft.com/office/officeart/2005/8/layout/orgChart1"/>
    <dgm:cxn modelId="{40F90A2C-FA92-4FF4-A85D-AF5DB935C7EE}" type="presOf" srcId="{4E962453-3585-4951-82A3-74FF9060AD7E}" destId="{7BD9345A-57B5-4039-A228-CA4809943E4E}" srcOrd="1" destOrd="0" presId="urn:microsoft.com/office/officeart/2005/8/layout/orgChart1"/>
    <dgm:cxn modelId="{243E38CD-C8B7-41AE-93CE-DF8A463FD0C0}" type="presOf" srcId="{72F8AFD0-04E2-4105-8CFA-31C017FB4F8D}" destId="{10ACC733-C822-4037-86FD-C0151BA9287B}" srcOrd="0" destOrd="0" presId="urn:microsoft.com/office/officeart/2005/8/layout/orgChart1"/>
    <dgm:cxn modelId="{4D9D70DB-E4EF-4F94-84ED-A99AD008864D}" type="presOf" srcId="{B0174118-C36A-45BB-839C-CE87780B47FC}" destId="{C4F16C77-94D8-4748-8C7D-77665FE0FE29}" srcOrd="1" destOrd="0" presId="urn:microsoft.com/office/officeart/2005/8/layout/orgChart1"/>
    <dgm:cxn modelId="{375515D1-B842-4D3B-B155-D8CFCC2E8A9E}" type="presOf" srcId="{6E90E91F-4CEE-4987-9F68-6E212141795B}" destId="{6EF40092-59BA-4F48-ADE1-37AEEB8C9F27}" srcOrd="1" destOrd="0" presId="urn:microsoft.com/office/officeart/2005/8/layout/orgChart1"/>
    <dgm:cxn modelId="{10F824EB-6E4A-47FB-85A5-6AB0289A97C0}" type="presOf" srcId="{EF86B31D-5020-418E-8823-D83A27ECDCB8}" destId="{F8AB4DDB-BB92-4A9A-B0AA-47E7372988EC}" srcOrd="1" destOrd="0" presId="urn:microsoft.com/office/officeart/2005/8/layout/orgChart1"/>
    <dgm:cxn modelId="{E0BDF5CA-6053-41A8-B299-9C691CE139E2}" type="presOf" srcId="{34F2A755-E608-4DD5-B1F3-E2E6FF899196}" destId="{38F050D1-1C4C-4B2A-BFFA-91798A973119}" srcOrd="0" destOrd="0" presId="urn:microsoft.com/office/officeart/2005/8/layout/orgChart1"/>
    <dgm:cxn modelId="{F50BA8F2-68AB-430C-BE20-056CD1268CD0}" type="presOf" srcId="{4C019A34-A5E2-49BD-B2E2-78C60CB401A3}" destId="{E0D9F21D-40D5-4959-8A52-9212702D63AF}" srcOrd="0" destOrd="0" presId="urn:microsoft.com/office/officeart/2005/8/layout/orgChart1"/>
    <dgm:cxn modelId="{9AC96281-64F2-4663-AFD5-0B199B1A0C0B}" type="presOf" srcId="{5EA1AF8A-0580-49BC-B06C-FEF2B1545027}" destId="{F711966A-2960-46D5-9CDE-075B3D54C978}" srcOrd="0" destOrd="0" presId="urn:microsoft.com/office/officeart/2005/8/layout/orgChart1"/>
    <dgm:cxn modelId="{CB1AFBF8-C00D-4287-BEFD-7A647AA74C49}" type="presOf" srcId="{0C3F33B8-075D-4E27-A379-13E848F1E60B}" destId="{E67BE823-3D65-4A20-8AA9-33FFCA55AC8D}" srcOrd="0" destOrd="0" presId="urn:microsoft.com/office/officeart/2005/8/layout/orgChart1"/>
    <dgm:cxn modelId="{79A3975B-A093-4FE0-B11C-E1CE31697280}" type="presOf" srcId="{D324E4C0-6F89-4230-913F-1E2983CD6B62}" destId="{A904C4D3-6752-4DAE-80A4-9A58328FB031}" srcOrd="0" destOrd="0" presId="urn:microsoft.com/office/officeart/2005/8/layout/orgChart1"/>
    <dgm:cxn modelId="{539FEAC3-5483-4FAB-9523-F5C275AC6579}" type="presOf" srcId="{89DB269B-7C81-4210-BCA9-AB616BBB599B}" destId="{A0B4A63F-63BF-4442-97CF-F002088AB9D7}" srcOrd="0" destOrd="0" presId="urn:microsoft.com/office/officeart/2005/8/layout/orgChart1"/>
    <dgm:cxn modelId="{DD125824-857B-45A9-8A16-472F1647A4AD}" srcId="{5336976C-B43F-45CB-BBB1-77E36667AF67}" destId="{59917A70-9985-4BC2-84E5-51EF44CB76DB}" srcOrd="1" destOrd="0" parTransId="{83C53DD1-4ED1-4BA5-BFF4-BAF65CF90472}" sibTransId="{78049D71-4833-4CDA-9407-4FDC505CD997}"/>
    <dgm:cxn modelId="{B744B48C-8F8E-43A1-BFEF-71F0903EC2EB}" type="presOf" srcId="{C266992A-F4ED-45FB-B628-E1106E7CA714}" destId="{377FF6E2-3B3E-4EF2-9563-93C3D11DE1BC}" srcOrd="0" destOrd="0" presId="urn:microsoft.com/office/officeart/2005/8/layout/orgChart1"/>
    <dgm:cxn modelId="{9378D675-4170-49C4-8552-7FC0CD93800E}" type="presOf" srcId="{EF86B31D-5020-418E-8823-D83A27ECDCB8}" destId="{F673585F-2F5A-4E19-84F1-2A3B4908656F}" srcOrd="0" destOrd="0" presId="urn:microsoft.com/office/officeart/2005/8/layout/orgChart1"/>
    <dgm:cxn modelId="{91B359B1-6A74-48EF-BB8B-8C334DCE6B46}" srcId="{B0174118-C36A-45BB-839C-CE87780B47FC}" destId="{4E962453-3585-4951-82A3-74FF9060AD7E}" srcOrd="1" destOrd="0" parTransId="{C266992A-F4ED-45FB-B628-E1106E7CA714}" sibTransId="{B1037D77-9EA9-4692-9F42-3701AE01E958}"/>
    <dgm:cxn modelId="{A687C52D-0594-4C9B-BDA5-C1DC15A54989}" type="presOf" srcId="{45E28384-8BD0-407F-9736-3DF1F42E8469}" destId="{3DE742C0-393A-4E67-B3AA-549A125D54EE}" srcOrd="0" destOrd="0" presId="urn:microsoft.com/office/officeart/2005/8/layout/orgChart1"/>
    <dgm:cxn modelId="{F829B054-045B-4A5E-868B-C3F582FC7E61}" srcId="{9C72C8CB-5127-458F-8CCD-02543ACFB20F}" destId="{22B8BC7C-23E5-44D5-BFD2-E3E97D2A1564}" srcOrd="0" destOrd="0" parTransId="{2BDAA162-03F1-4705-8F17-2EA1B6AD370A}" sibTransId="{F9A58935-170A-4F81-B876-A95FC470B0FB}"/>
    <dgm:cxn modelId="{C5EE56F6-0C26-4E25-9ACF-6AFFB99C9BEB}" type="presOf" srcId="{4343B07C-EF3D-4B31-93BD-7720E49D08C6}" destId="{8E8D0047-5236-48C8-9D64-D5AD80C5FF42}" srcOrd="1" destOrd="0" presId="urn:microsoft.com/office/officeart/2005/8/layout/orgChart1"/>
    <dgm:cxn modelId="{B1F76B56-EF23-4277-B500-FD9E89ED8FF6}" type="presOf" srcId="{22B8BC7C-23E5-44D5-BFD2-E3E97D2A1564}" destId="{C4565E2E-1C6B-47B0-9D58-C918C5C19C43}" srcOrd="0" destOrd="0" presId="urn:microsoft.com/office/officeart/2005/8/layout/orgChart1"/>
    <dgm:cxn modelId="{0090763C-6C01-42D7-96B7-E88DBAA91A06}" type="presOf" srcId="{59917A70-9985-4BC2-84E5-51EF44CB76DB}" destId="{8215C0E1-8F66-4EF2-AAC0-7D61C74DFA57}" srcOrd="1" destOrd="0" presId="urn:microsoft.com/office/officeart/2005/8/layout/orgChart1"/>
    <dgm:cxn modelId="{829CC04F-0185-4C72-B146-A474D7765957}" type="presOf" srcId="{9C72C8CB-5127-458F-8CCD-02543ACFB20F}" destId="{09F68CAE-946A-45D6-8149-C35502D779EF}" srcOrd="0" destOrd="0" presId="urn:microsoft.com/office/officeart/2005/8/layout/orgChart1"/>
    <dgm:cxn modelId="{AB4A693A-AD11-4B93-A249-A01D0D3B102B}" type="presOf" srcId="{AE321253-8EAA-4C0C-BB88-9F0666672500}" destId="{B883C095-2291-4849-A3EC-44EFC86FD2CD}" srcOrd="0" destOrd="0" presId="urn:microsoft.com/office/officeart/2005/8/layout/orgChart1"/>
    <dgm:cxn modelId="{DC68DA2C-B407-4F7C-89C8-77E3FA59C183}" type="presOf" srcId="{72F8AFD0-04E2-4105-8CFA-31C017FB4F8D}" destId="{44C2BDD0-694B-4C0A-B3B8-026C8F61DA99}" srcOrd="1" destOrd="0" presId="urn:microsoft.com/office/officeart/2005/8/layout/orgChart1"/>
    <dgm:cxn modelId="{5BDE6228-C87A-49A8-B08E-6425CEC425BC}" type="presOf" srcId="{7157BB2E-3E4B-4EA9-967D-3C30CB11109C}" destId="{082A64D7-32DB-451B-974F-2CF8773195FB}" srcOrd="1" destOrd="0" presId="urn:microsoft.com/office/officeart/2005/8/layout/orgChart1"/>
    <dgm:cxn modelId="{E60ACFB9-9439-4B56-8B65-27037C67B9D2}" type="presOf" srcId="{83587A60-2818-45B5-B777-37D483FA7ABD}" destId="{88288D4C-A7C5-4F96-8E74-DF5966C5F362}" srcOrd="0" destOrd="0" presId="urn:microsoft.com/office/officeart/2005/8/layout/orgChart1"/>
    <dgm:cxn modelId="{9260F74E-E401-4D73-90A2-6F55F8660AF2}" srcId="{EF86B31D-5020-418E-8823-D83A27ECDCB8}" destId="{6082DD9D-3D4A-4B8B-9837-EC69EC7F019E}" srcOrd="1" destOrd="0" parTransId="{34F2A755-E608-4DD5-B1F3-E2E6FF899196}" sibTransId="{DC78A9D3-69BA-46C3-91CA-F07D0065926B}"/>
    <dgm:cxn modelId="{A768ABD6-95EE-4260-BF73-C1C764D64ED1}" type="presOf" srcId="{6E90E91F-4CEE-4987-9F68-6E212141795B}" destId="{AF700941-C617-403D-A12B-3D203DBE9C08}" srcOrd="0" destOrd="0" presId="urn:microsoft.com/office/officeart/2005/8/layout/orgChart1"/>
    <dgm:cxn modelId="{275A538A-2EB8-4D5D-A1C1-41003EF80635}" type="presOf" srcId="{3F5759EB-1989-4881-A3A9-1AF66E0FED2D}" destId="{824907E8-4544-4430-951A-BA820579A884}" srcOrd="1" destOrd="0" presId="urn:microsoft.com/office/officeart/2005/8/layout/orgChart1"/>
    <dgm:cxn modelId="{A855725E-6511-4541-8BD5-3B410F5EC165}" type="presOf" srcId="{B0174118-C36A-45BB-839C-CE87780B47FC}" destId="{AFFF7E47-C21E-4195-9639-9CC7B5A9312A}" srcOrd="0" destOrd="0" presId="urn:microsoft.com/office/officeart/2005/8/layout/orgChart1"/>
    <dgm:cxn modelId="{CC49C756-1970-4106-8D89-0D51D5390A60}" type="presOf" srcId="{BE730E71-827E-4C03-8564-A777E46631A0}" destId="{1327561D-7F68-4E62-AB7E-608544C00ED9}" srcOrd="0" destOrd="0" presId="urn:microsoft.com/office/officeart/2005/8/layout/orgChart1"/>
    <dgm:cxn modelId="{B1F7FB71-614F-4921-8D6F-AB3FA6E65B32}" srcId="{5336976C-B43F-45CB-BBB1-77E36667AF67}" destId="{A8D1FEB6-CCF5-4488-8DB8-A0903E71DEB3}" srcOrd="0" destOrd="0" parTransId="{5EA1AF8A-0580-49BC-B06C-FEF2B1545027}" sibTransId="{625CD717-7751-4D7B-BF3E-D1B25AF644A5}"/>
    <dgm:cxn modelId="{6D5C4DDA-ACC3-404E-AC4A-790586722F17}" type="presOf" srcId="{650514AA-82B3-45F3-9FE7-2101196649D9}" destId="{D80A5E68-7ED1-4562-AA35-0CB7D27AEA24}" srcOrd="0" destOrd="0" presId="urn:microsoft.com/office/officeart/2005/8/layout/orgChart1"/>
    <dgm:cxn modelId="{7B940CD9-C24E-498D-BD69-A3024D9F3DF0}" type="presOf" srcId="{2BDAA162-03F1-4705-8F17-2EA1B6AD370A}" destId="{BA4C0FE5-5427-4B86-AE58-BB23C3D77C1C}" srcOrd="0" destOrd="0" presId="urn:microsoft.com/office/officeart/2005/8/layout/orgChart1"/>
    <dgm:cxn modelId="{1E3DC7D2-5528-48DC-9A2C-9D0218DEF724}" type="presOf" srcId="{D1227D5E-FE6B-45E2-A637-764A5416D15A}" destId="{2765645B-8CA0-4255-9BD3-1AFC51F5C8FE}" srcOrd="0" destOrd="0" presId="urn:microsoft.com/office/officeart/2005/8/layout/orgChart1"/>
    <dgm:cxn modelId="{D2F35495-A71E-4196-8F0D-C51B34E1977B}" type="presOf" srcId="{05817DCF-41E0-4237-BE51-006141B20F0D}" destId="{2FFF1588-CFFF-4105-9D86-1F7DFBA8982B}" srcOrd="0" destOrd="0" presId="urn:microsoft.com/office/officeart/2005/8/layout/orgChart1"/>
    <dgm:cxn modelId="{32DBBE70-ECA0-46F2-95B5-139D40F7796C}" type="presOf" srcId="{68098153-A6E9-48C4-83CD-46FDE85BEA73}" destId="{988D2A36-7E0A-4194-B591-859C5579B5C8}" srcOrd="0" destOrd="0" presId="urn:microsoft.com/office/officeart/2005/8/layout/orgChart1"/>
    <dgm:cxn modelId="{ECE635EE-9C6B-43DC-BFBA-D8396FD55CB3}" type="presOf" srcId="{7EEA068A-72BD-4D32-BC74-FC38EEBE4948}" destId="{34577F93-4FFB-4CAA-833B-BCBD726CAA39}" srcOrd="0" destOrd="0" presId="urn:microsoft.com/office/officeart/2005/8/layout/orgChart1"/>
    <dgm:cxn modelId="{3BCCC589-B2F7-4EFD-88B3-884290CEABDD}" type="presOf" srcId="{05817DCF-41E0-4237-BE51-006141B20F0D}" destId="{9042B4C2-6439-4541-B6BD-A5C9BD80240D}" srcOrd="1" destOrd="0" presId="urn:microsoft.com/office/officeart/2005/8/layout/orgChart1"/>
    <dgm:cxn modelId="{3B08C76C-2943-4636-90A8-86C3034E288C}" type="presOf" srcId="{7055CF94-B2F5-47C4-97E7-FB9F286C1BAA}" destId="{F23152EC-2621-4B23-BF7B-F541AFF30827}" srcOrd="1" destOrd="0" presId="urn:microsoft.com/office/officeart/2005/8/layout/orgChart1"/>
    <dgm:cxn modelId="{A481F64E-07A9-4831-84ED-6F478EA54F4E}" type="presOf" srcId="{3BB6416F-FDF2-433B-939A-E6D1374F4777}" destId="{71BE6BAA-6809-4CF1-AA11-37C2F61EE3EA}" srcOrd="0" destOrd="0" presId="urn:microsoft.com/office/officeart/2005/8/layout/orgChart1"/>
    <dgm:cxn modelId="{EB8D76AF-A096-493D-96B7-0E7025F73F13}" srcId="{5336976C-B43F-45CB-BBB1-77E36667AF67}" destId="{72F8AFD0-04E2-4105-8CFA-31C017FB4F8D}" srcOrd="3" destOrd="0" parTransId="{89DB269B-7C81-4210-BCA9-AB616BBB599B}" sibTransId="{15A7F62D-3E62-47EE-BE4C-6702753188D4}"/>
    <dgm:cxn modelId="{90E74AE7-C5A5-4B52-9F0A-064543E6A18E}" type="presOf" srcId="{6D25A8F6-FC68-4199-A2CB-BC3822646EEA}" destId="{68F107AD-2FC9-4DDA-9EF0-D9B0B5AF25B1}" srcOrd="0" destOrd="0" presId="urn:microsoft.com/office/officeart/2005/8/layout/orgChart1"/>
    <dgm:cxn modelId="{B66DE92C-56B9-4F9F-B870-1F81FF631602}" srcId="{5336976C-B43F-45CB-BBB1-77E36667AF67}" destId="{4343B07C-EF3D-4B31-93BD-7720E49D08C6}" srcOrd="2" destOrd="0" parTransId="{7EEA068A-72BD-4D32-BC74-FC38EEBE4948}" sibTransId="{D0749075-69EE-48E6-91B8-75C827577541}"/>
    <dgm:cxn modelId="{8D6EDD1D-6A5D-4F3C-B2F8-EA602E21C28E}" type="presOf" srcId="{4343B07C-EF3D-4B31-93BD-7720E49D08C6}" destId="{AD3FAF87-FAE5-49F2-89E9-7ABB52FA9B30}" srcOrd="0" destOrd="0" presId="urn:microsoft.com/office/officeart/2005/8/layout/orgChart1"/>
    <dgm:cxn modelId="{9674EB76-A776-496E-A79B-A9C65621D2DE}" type="presOf" srcId="{A8D1FEB6-CCF5-4488-8DB8-A0903E71DEB3}" destId="{D20037C8-45D4-461F-8D06-DAF7C2FAA25E}" srcOrd="0" destOrd="0" presId="urn:microsoft.com/office/officeart/2005/8/layout/orgChart1"/>
    <dgm:cxn modelId="{88759CB1-F1D9-4444-9B86-67E1239396A4}" srcId="{EF86B31D-5020-418E-8823-D83A27ECDCB8}" destId="{7157BB2E-3E4B-4EA9-967D-3C30CB11109C}" srcOrd="0" destOrd="0" parTransId="{3D22FD69-E27C-4DB3-8D5F-6142803B509D}" sibTransId="{8345F80E-0624-4D63-8A5E-D3B50A15E4BA}"/>
    <dgm:cxn modelId="{8B0BC244-D832-48E2-A6A4-D6AA5A3F5B0A}" srcId="{C0ADFC26-5ADF-4D7C-BF0A-221281D1C583}" destId="{3F5759EB-1989-4881-A3A9-1AF66E0FED2D}" srcOrd="1" destOrd="0" parTransId="{76AC8864-C485-471A-BBE8-D56D98C4F79A}" sibTransId="{F57A6FF0-6843-41BA-8F56-B0855A93AE5C}"/>
    <dgm:cxn modelId="{9F6847C0-D66C-47A9-93E2-6A103AE55654}" type="presOf" srcId="{4B9601E7-5F2B-4AB9-9AF6-80F507BB7239}" destId="{215CAABA-F82D-4400-964B-307AB2BE1AA6}" srcOrd="0" destOrd="0" presId="urn:microsoft.com/office/officeart/2005/8/layout/orgChart1"/>
    <dgm:cxn modelId="{3A7209DD-EB33-432F-9597-D36B5433CCF2}" srcId="{1E4213A6-7111-4A44-9F43-BE3AA163FFC5}" destId="{3BB6416F-FDF2-433B-939A-E6D1374F4777}" srcOrd="2" destOrd="0" parTransId="{D1227D5E-FE6B-45E2-A637-764A5416D15A}" sibTransId="{5DC6DFEE-8719-4F5F-8781-EE7E3072F2C9}"/>
    <dgm:cxn modelId="{44BBE5D1-CB7B-42B9-AA7F-59E0458C1364}" type="presOf" srcId="{B685C12D-365E-4424-9E20-DFA859EA1DE1}" destId="{4A7AF8F9-38F1-4BA3-9EF5-D4F3FA879DEB}" srcOrd="0" destOrd="0" presId="urn:microsoft.com/office/officeart/2005/8/layout/orgChart1"/>
    <dgm:cxn modelId="{F79D706E-DE91-46E2-9C00-BA58A35CA693}" type="presParOf" srcId="{68F107AD-2FC9-4DDA-9EF0-D9B0B5AF25B1}" destId="{B9CEA8C6-127D-4284-8546-3982EE3A2A49}" srcOrd="0" destOrd="0" presId="urn:microsoft.com/office/officeart/2005/8/layout/orgChart1"/>
    <dgm:cxn modelId="{CF0429EA-0CA8-4105-B8C4-93E964DCC60E}" type="presParOf" srcId="{B9CEA8C6-127D-4284-8546-3982EE3A2A49}" destId="{A76D7513-A0DA-412E-9DE8-361005959218}" srcOrd="0" destOrd="0" presId="urn:microsoft.com/office/officeart/2005/8/layout/orgChart1"/>
    <dgm:cxn modelId="{79416E86-748B-43E4-84A6-66B15BA7607C}" type="presParOf" srcId="{A76D7513-A0DA-412E-9DE8-361005959218}" destId="{5F483149-63D4-4C13-B59C-276329B038F1}" srcOrd="0" destOrd="0" presId="urn:microsoft.com/office/officeart/2005/8/layout/orgChart1"/>
    <dgm:cxn modelId="{CFA04DCD-9BAF-4298-9699-3DBB21BB28D9}" type="presParOf" srcId="{A76D7513-A0DA-412E-9DE8-361005959218}" destId="{DC5685E5-0A49-45C2-B9D2-4452872A42C2}" srcOrd="1" destOrd="0" presId="urn:microsoft.com/office/officeart/2005/8/layout/orgChart1"/>
    <dgm:cxn modelId="{CDC454B1-6CDF-4A41-A298-E4ABDC4B2413}" type="presParOf" srcId="{B9CEA8C6-127D-4284-8546-3982EE3A2A49}" destId="{6B821380-75B1-44E3-B501-8B5AEC901C6F}" srcOrd="1" destOrd="0" presId="urn:microsoft.com/office/officeart/2005/8/layout/orgChart1"/>
    <dgm:cxn modelId="{9DEF1A8F-A855-49B3-8FE4-FDE58BCD5173}" type="presParOf" srcId="{6B821380-75B1-44E3-B501-8B5AEC901C6F}" destId="{D80A5E68-7ED1-4562-AA35-0CB7D27AEA24}" srcOrd="0" destOrd="0" presId="urn:microsoft.com/office/officeart/2005/8/layout/orgChart1"/>
    <dgm:cxn modelId="{4E029CB3-76EC-4248-AF00-518AAAAD0BE7}" type="presParOf" srcId="{6B821380-75B1-44E3-B501-8B5AEC901C6F}" destId="{22001D3E-7DCE-423E-968F-AE0E554E383C}" srcOrd="1" destOrd="0" presId="urn:microsoft.com/office/officeart/2005/8/layout/orgChart1"/>
    <dgm:cxn modelId="{DE190AB1-8FF8-44BC-8DF4-CC206C2951C2}" type="presParOf" srcId="{22001D3E-7DCE-423E-968F-AE0E554E383C}" destId="{4D1EC634-5DA3-44D3-90DA-9D0E64A48855}" srcOrd="0" destOrd="0" presId="urn:microsoft.com/office/officeart/2005/8/layout/orgChart1"/>
    <dgm:cxn modelId="{AD02B0BE-8144-4E83-8A93-8194BF9E10C9}" type="presParOf" srcId="{4D1EC634-5DA3-44D3-90DA-9D0E64A48855}" destId="{CDD4DE17-C400-4E08-A636-25BFC836C270}" srcOrd="0" destOrd="0" presId="urn:microsoft.com/office/officeart/2005/8/layout/orgChart1"/>
    <dgm:cxn modelId="{72E9AB38-64BA-40DF-85E7-CCB5F8A02419}" type="presParOf" srcId="{4D1EC634-5DA3-44D3-90DA-9D0E64A48855}" destId="{D267C19F-387B-4F85-AC5C-DD4DEED360A4}" srcOrd="1" destOrd="0" presId="urn:microsoft.com/office/officeart/2005/8/layout/orgChart1"/>
    <dgm:cxn modelId="{45C4A4B9-509B-4D15-A8DD-D513A82CDA32}" type="presParOf" srcId="{22001D3E-7DCE-423E-968F-AE0E554E383C}" destId="{4A696C16-FB29-407E-A8E9-149E27E61F35}" srcOrd="1" destOrd="0" presId="urn:microsoft.com/office/officeart/2005/8/layout/orgChart1"/>
    <dgm:cxn modelId="{571624D9-BB0C-4649-89AB-5D879A7B851B}" type="presParOf" srcId="{4A696C16-FB29-407E-A8E9-149E27E61F35}" destId="{4A7AF8F9-38F1-4BA3-9EF5-D4F3FA879DEB}" srcOrd="0" destOrd="0" presId="urn:microsoft.com/office/officeart/2005/8/layout/orgChart1"/>
    <dgm:cxn modelId="{75F2E742-4CBD-49E3-8B16-9F4DA8272B00}" type="presParOf" srcId="{4A696C16-FB29-407E-A8E9-149E27E61F35}" destId="{E209E2BE-16DA-4195-9576-724E46F370BA}" srcOrd="1" destOrd="0" presId="urn:microsoft.com/office/officeart/2005/8/layout/orgChart1"/>
    <dgm:cxn modelId="{68D1000F-BE4E-4EFC-9CD3-5C83CC951671}" type="presParOf" srcId="{E209E2BE-16DA-4195-9576-724E46F370BA}" destId="{EABE3C9D-25CD-41DA-B7D4-4F16BB23DA25}" srcOrd="0" destOrd="0" presId="urn:microsoft.com/office/officeart/2005/8/layout/orgChart1"/>
    <dgm:cxn modelId="{D794B54F-B0A9-4BE9-AF7A-876EA2AA8120}" type="presParOf" srcId="{EABE3C9D-25CD-41DA-B7D4-4F16BB23DA25}" destId="{88288D4C-A7C5-4F96-8E74-DF5966C5F362}" srcOrd="0" destOrd="0" presId="urn:microsoft.com/office/officeart/2005/8/layout/orgChart1"/>
    <dgm:cxn modelId="{907FAB05-AB32-4696-84F2-5CE4AA2FC211}" type="presParOf" srcId="{EABE3C9D-25CD-41DA-B7D4-4F16BB23DA25}" destId="{2B2E427A-CA82-45CF-922A-4AF7917F5D93}" srcOrd="1" destOrd="0" presId="urn:microsoft.com/office/officeart/2005/8/layout/orgChart1"/>
    <dgm:cxn modelId="{AEDB460C-C3A0-4A5A-8C35-1CDAB353248D}" type="presParOf" srcId="{E209E2BE-16DA-4195-9576-724E46F370BA}" destId="{E596DF7E-3AB4-4310-8C7F-A8D75AECBD61}" srcOrd="1" destOrd="0" presId="urn:microsoft.com/office/officeart/2005/8/layout/orgChart1"/>
    <dgm:cxn modelId="{914E1628-93AA-480F-B608-2AEBF1F5DA27}" type="presParOf" srcId="{E596DF7E-3AB4-4310-8C7F-A8D75AECBD61}" destId="{E2AD96EB-E8D8-4CA8-B8FB-4206AE3B743C}" srcOrd="0" destOrd="0" presId="urn:microsoft.com/office/officeart/2005/8/layout/orgChart1"/>
    <dgm:cxn modelId="{2F035223-0A20-4574-B357-FDE0DD15CC48}" type="presParOf" srcId="{E596DF7E-3AB4-4310-8C7F-A8D75AECBD61}" destId="{B82DEB7B-202A-43B7-9F38-1153A73EC6D7}" srcOrd="1" destOrd="0" presId="urn:microsoft.com/office/officeart/2005/8/layout/orgChart1"/>
    <dgm:cxn modelId="{74624CC7-1BF6-46B3-AD55-C21D5813DDC7}" type="presParOf" srcId="{B82DEB7B-202A-43B7-9F38-1153A73EC6D7}" destId="{AE509FD4-4A48-4836-8409-36249AF1426C}" srcOrd="0" destOrd="0" presId="urn:microsoft.com/office/officeart/2005/8/layout/orgChart1"/>
    <dgm:cxn modelId="{E0873B09-8E68-4B2D-B825-9445549CEE80}" type="presParOf" srcId="{AE509FD4-4A48-4836-8409-36249AF1426C}" destId="{1327561D-7F68-4E62-AB7E-608544C00ED9}" srcOrd="0" destOrd="0" presId="urn:microsoft.com/office/officeart/2005/8/layout/orgChart1"/>
    <dgm:cxn modelId="{3375086D-3E80-437E-84AD-974500F7BB5C}" type="presParOf" srcId="{AE509FD4-4A48-4836-8409-36249AF1426C}" destId="{727D412A-AF2C-4B82-A61A-E4438EC06888}" srcOrd="1" destOrd="0" presId="urn:microsoft.com/office/officeart/2005/8/layout/orgChart1"/>
    <dgm:cxn modelId="{4CF68F6D-B1F1-475C-9AD9-C4B3044A555F}" type="presParOf" srcId="{B82DEB7B-202A-43B7-9F38-1153A73EC6D7}" destId="{FB84D179-70AC-4C06-A318-F3FE2BCAC17A}" srcOrd="1" destOrd="0" presId="urn:microsoft.com/office/officeart/2005/8/layout/orgChart1"/>
    <dgm:cxn modelId="{C319044C-EAFC-4FC7-9118-52D0C2EB8E39}" type="presParOf" srcId="{B82DEB7B-202A-43B7-9F38-1153A73EC6D7}" destId="{6DFB2AF7-58E4-4B0F-BBFE-EFA54585E626}" srcOrd="2" destOrd="0" presId="urn:microsoft.com/office/officeart/2005/8/layout/orgChart1"/>
    <dgm:cxn modelId="{E3C86786-C58A-4832-BB19-BDDA9F448722}" type="presParOf" srcId="{E596DF7E-3AB4-4310-8C7F-A8D75AECBD61}" destId="{85623EB2-FAB2-4FCE-8F19-F3ECF05E4177}" srcOrd="2" destOrd="0" presId="urn:microsoft.com/office/officeart/2005/8/layout/orgChart1"/>
    <dgm:cxn modelId="{09F2ED67-C56E-4DE0-B256-05F5B5F19628}" type="presParOf" srcId="{E596DF7E-3AB4-4310-8C7F-A8D75AECBD61}" destId="{5BB7CA91-D9A7-41C6-A765-A18B96D1AA7F}" srcOrd="3" destOrd="0" presId="urn:microsoft.com/office/officeart/2005/8/layout/orgChart1"/>
    <dgm:cxn modelId="{1B8AA007-13B8-4939-8B2D-B677390B8844}" type="presParOf" srcId="{5BB7CA91-D9A7-41C6-A765-A18B96D1AA7F}" destId="{1844E7CB-4707-4D38-9055-BC90BEBBF431}" srcOrd="0" destOrd="0" presId="urn:microsoft.com/office/officeart/2005/8/layout/orgChart1"/>
    <dgm:cxn modelId="{815E94D5-371C-4427-9CFC-35BAF6D0738D}" type="presParOf" srcId="{1844E7CB-4707-4D38-9055-BC90BEBBF431}" destId="{E67BE823-3D65-4A20-8AA9-33FFCA55AC8D}" srcOrd="0" destOrd="0" presId="urn:microsoft.com/office/officeart/2005/8/layout/orgChart1"/>
    <dgm:cxn modelId="{810440A7-E4EC-4A27-9748-C0DF8188A013}" type="presParOf" srcId="{1844E7CB-4707-4D38-9055-BC90BEBBF431}" destId="{64AF3BF9-A443-4D05-8DA1-DC2C0D6F588A}" srcOrd="1" destOrd="0" presId="urn:microsoft.com/office/officeart/2005/8/layout/orgChart1"/>
    <dgm:cxn modelId="{DCEA1633-46BB-425F-A89B-2FA75F5CC7E3}" type="presParOf" srcId="{5BB7CA91-D9A7-41C6-A765-A18B96D1AA7F}" destId="{80D4F8E8-5F9F-44D5-8800-D25EEC865E1E}" srcOrd="1" destOrd="0" presId="urn:microsoft.com/office/officeart/2005/8/layout/orgChart1"/>
    <dgm:cxn modelId="{748D040D-D598-4AAE-9E20-86AC077E0633}" type="presParOf" srcId="{5BB7CA91-D9A7-41C6-A765-A18B96D1AA7F}" destId="{BAB2E887-DF79-4B8D-8863-673BA9A001AA}" srcOrd="2" destOrd="0" presId="urn:microsoft.com/office/officeart/2005/8/layout/orgChart1"/>
    <dgm:cxn modelId="{1EDA5B10-79CC-44C1-BE11-BD794E7E8F50}" type="presParOf" srcId="{E209E2BE-16DA-4195-9576-724E46F370BA}" destId="{33386D44-3632-4B2E-89D9-ACFAB10A2223}" srcOrd="2" destOrd="0" presId="urn:microsoft.com/office/officeart/2005/8/layout/orgChart1"/>
    <dgm:cxn modelId="{B154630F-F0AC-4960-81FD-823646742409}" type="presParOf" srcId="{4A696C16-FB29-407E-A8E9-149E27E61F35}" destId="{2B9224A6-E8C5-488B-90D6-B817478A2AEF}" srcOrd="2" destOrd="0" presId="urn:microsoft.com/office/officeart/2005/8/layout/orgChart1"/>
    <dgm:cxn modelId="{BC72635F-B3F1-48A5-938C-3BFAD07B6C2F}" type="presParOf" srcId="{4A696C16-FB29-407E-A8E9-149E27E61F35}" destId="{4221E397-FA61-431C-95B5-BBCE344C389A}" srcOrd="3" destOrd="0" presId="urn:microsoft.com/office/officeart/2005/8/layout/orgChart1"/>
    <dgm:cxn modelId="{D7814ECA-4C08-4B40-ACAF-A6ECD862FDF4}" type="presParOf" srcId="{4221E397-FA61-431C-95B5-BBCE344C389A}" destId="{6D6DF013-3EF5-4BE9-A897-46652AF76451}" srcOrd="0" destOrd="0" presId="urn:microsoft.com/office/officeart/2005/8/layout/orgChart1"/>
    <dgm:cxn modelId="{BFF2AC41-F96E-4D71-B751-28A1FAA99A04}" type="presParOf" srcId="{6D6DF013-3EF5-4BE9-A897-46652AF76451}" destId="{50BD7A2B-1C5E-4E24-A045-B109D9A024E9}" srcOrd="0" destOrd="0" presId="urn:microsoft.com/office/officeart/2005/8/layout/orgChart1"/>
    <dgm:cxn modelId="{D23E3A39-AFC0-49C6-8E87-2DA03C29AA9C}" type="presParOf" srcId="{6D6DF013-3EF5-4BE9-A897-46652AF76451}" destId="{824907E8-4544-4430-951A-BA820579A884}" srcOrd="1" destOrd="0" presId="urn:microsoft.com/office/officeart/2005/8/layout/orgChart1"/>
    <dgm:cxn modelId="{5FFEE601-87AE-487E-948B-19D83D0860A3}" type="presParOf" srcId="{4221E397-FA61-431C-95B5-BBCE344C389A}" destId="{739D35D2-03CC-4AD6-8E88-DD30F575CC33}" srcOrd="1" destOrd="0" presId="urn:microsoft.com/office/officeart/2005/8/layout/orgChart1"/>
    <dgm:cxn modelId="{9F45D17E-7262-4F0C-B471-4A833C6A5AC6}" type="presParOf" srcId="{739D35D2-03CC-4AD6-8E88-DD30F575CC33}" destId="{B883C095-2291-4849-A3EC-44EFC86FD2CD}" srcOrd="0" destOrd="0" presId="urn:microsoft.com/office/officeart/2005/8/layout/orgChart1"/>
    <dgm:cxn modelId="{6063A795-0CE6-4B62-91BB-687BDBCEE3E6}" type="presParOf" srcId="{739D35D2-03CC-4AD6-8E88-DD30F575CC33}" destId="{9A468EEF-9657-404F-9223-EA563BD83B96}" srcOrd="1" destOrd="0" presId="urn:microsoft.com/office/officeart/2005/8/layout/orgChart1"/>
    <dgm:cxn modelId="{538B38C3-DE3E-41F2-B101-043FC63E85E2}" type="presParOf" srcId="{9A468EEF-9657-404F-9223-EA563BD83B96}" destId="{05493529-E957-4749-9837-33800EE644A6}" srcOrd="0" destOrd="0" presId="urn:microsoft.com/office/officeart/2005/8/layout/orgChart1"/>
    <dgm:cxn modelId="{5388436D-790D-40F4-833E-9F4FBC51832A}" type="presParOf" srcId="{05493529-E957-4749-9837-33800EE644A6}" destId="{09F68CAE-946A-45D6-8149-C35502D779EF}" srcOrd="0" destOrd="0" presId="urn:microsoft.com/office/officeart/2005/8/layout/orgChart1"/>
    <dgm:cxn modelId="{7FAF5907-49E4-4FFA-B6E7-B59E1AC91845}" type="presParOf" srcId="{05493529-E957-4749-9837-33800EE644A6}" destId="{F8882A30-818A-4D01-81D1-BC0B85FE8DFA}" srcOrd="1" destOrd="0" presId="urn:microsoft.com/office/officeart/2005/8/layout/orgChart1"/>
    <dgm:cxn modelId="{382C16E5-5061-4F2E-BF31-639EA5FF4950}" type="presParOf" srcId="{9A468EEF-9657-404F-9223-EA563BD83B96}" destId="{802A1C45-4055-4FB6-8B3D-B4839151A103}" srcOrd="1" destOrd="0" presId="urn:microsoft.com/office/officeart/2005/8/layout/orgChart1"/>
    <dgm:cxn modelId="{7AC24521-D69C-4D2D-B022-9D1FE7C67AEC}" type="presParOf" srcId="{802A1C45-4055-4FB6-8B3D-B4839151A103}" destId="{BA4C0FE5-5427-4B86-AE58-BB23C3D77C1C}" srcOrd="0" destOrd="0" presId="urn:microsoft.com/office/officeart/2005/8/layout/orgChart1"/>
    <dgm:cxn modelId="{710C1521-E423-4670-AD10-846B66697104}" type="presParOf" srcId="{802A1C45-4055-4FB6-8B3D-B4839151A103}" destId="{166CF0A6-00F0-4BD2-854E-6C1A1148A141}" srcOrd="1" destOrd="0" presId="urn:microsoft.com/office/officeart/2005/8/layout/orgChart1"/>
    <dgm:cxn modelId="{C064BB13-532A-403C-9EE2-A657057DCFBD}" type="presParOf" srcId="{166CF0A6-00F0-4BD2-854E-6C1A1148A141}" destId="{8E548251-60D6-47D9-8DA0-4FC8635C58EF}" srcOrd="0" destOrd="0" presId="urn:microsoft.com/office/officeart/2005/8/layout/orgChart1"/>
    <dgm:cxn modelId="{A2D3101F-53E4-455F-AF8D-931067D58785}" type="presParOf" srcId="{8E548251-60D6-47D9-8DA0-4FC8635C58EF}" destId="{C4565E2E-1C6B-47B0-9D58-C918C5C19C43}" srcOrd="0" destOrd="0" presId="urn:microsoft.com/office/officeart/2005/8/layout/orgChart1"/>
    <dgm:cxn modelId="{AE477917-B184-414F-A2C8-988C7340FE50}" type="presParOf" srcId="{8E548251-60D6-47D9-8DA0-4FC8635C58EF}" destId="{37125286-CADF-47D6-BA3A-7B497FF3939B}" srcOrd="1" destOrd="0" presId="urn:microsoft.com/office/officeart/2005/8/layout/orgChart1"/>
    <dgm:cxn modelId="{DE6EE007-5844-490E-81A9-1C0F5A74B677}" type="presParOf" srcId="{166CF0A6-00F0-4BD2-854E-6C1A1148A141}" destId="{69F10CB1-D7A2-46D7-A697-29712E7BDB4D}" srcOrd="1" destOrd="0" presId="urn:microsoft.com/office/officeart/2005/8/layout/orgChart1"/>
    <dgm:cxn modelId="{3596AD23-E9A7-4141-8FDF-B4E1486603E0}" type="presParOf" srcId="{166CF0A6-00F0-4BD2-854E-6C1A1148A141}" destId="{9AC6AE86-94A0-4285-839C-AB2D197BC4C6}" srcOrd="2" destOrd="0" presId="urn:microsoft.com/office/officeart/2005/8/layout/orgChart1"/>
    <dgm:cxn modelId="{8FB0C65C-52C7-4983-8522-F799987C1424}" type="presParOf" srcId="{9A468EEF-9657-404F-9223-EA563BD83B96}" destId="{FD5631C8-CA88-4BA0-9719-EA9C3DB00166}" srcOrd="2" destOrd="0" presId="urn:microsoft.com/office/officeart/2005/8/layout/orgChart1"/>
    <dgm:cxn modelId="{5F155915-B67C-43E6-8610-7EF21476AEE9}" type="presParOf" srcId="{739D35D2-03CC-4AD6-8E88-DD30F575CC33}" destId="{988D2A36-7E0A-4194-B591-859C5579B5C8}" srcOrd="2" destOrd="0" presId="urn:microsoft.com/office/officeart/2005/8/layout/orgChart1"/>
    <dgm:cxn modelId="{107D1478-9E2D-4B06-BC5D-09117D2B31FA}" type="presParOf" srcId="{739D35D2-03CC-4AD6-8E88-DD30F575CC33}" destId="{50646A21-AC18-4066-8059-6ED1C0890025}" srcOrd="3" destOrd="0" presId="urn:microsoft.com/office/officeart/2005/8/layout/orgChart1"/>
    <dgm:cxn modelId="{E7031F9B-EBA9-4665-9408-E3FCDDC9C5BE}" type="presParOf" srcId="{50646A21-AC18-4066-8059-6ED1C0890025}" destId="{C3D9AEC3-BC86-4829-A7DC-E3F1B43C6D29}" srcOrd="0" destOrd="0" presId="urn:microsoft.com/office/officeart/2005/8/layout/orgChart1"/>
    <dgm:cxn modelId="{9221A5CA-8648-4F84-ABF3-5593A2C35704}" type="presParOf" srcId="{C3D9AEC3-BC86-4829-A7DC-E3F1B43C6D29}" destId="{F3334BDD-4C71-423C-B034-B63A4BA7BB9A}" srcOrd="0" destOrd="0" presId="urn:microsoft.com/office/officeart/2005/8/layout/orgChart1"/>
    <dgm:cxn modelId="{C7393A2A-7603-4283-BB24-D7E64CB3FC03}" type="presParOf" srcId="{C3D9AEC3-BC86-4829-A7DC-E3F1B43C6D29}" destId="{D6A0B226-A3F5-4BF7-92BE-2637531C0CF2}" srcOrd="1" destOrd="0" presId="urn:microsoft.com/office/officeart/2005/8/layout/orgChart1"/>
    <dgm:cxn modelId="{6536CE27-7749-4228-B87E-ADF102ED1080}" type="presParOf" srcId="{50646A21-AC18-4066-8059-6ED1C0890025}" destId="{8249517E-E527-42DE-A13C-3C31573B420B}" srcOrd="1" destOrd="0" presId="urn:microsoft.com/office/officeart/2005/8/layout/orgChart1"/>
    <dgm:cxn modelId="{3467B011-C679-4F0B-94D3-61B18901EDB0}" type="presParOf" srcId="{8249517E-E527-42DE-A13C-3C31573B420B}" destId="{F711966A-2960-46D5-9CDE-075B3D54C978}" srcOrd="0" destOrd="0" presId="urn:microsoft.com/office/officeart/2005/8/layout/orgChart1"/>
    <dgm:cxn modelId="{D8C975E7-9359-4AD4-9363-1A27BC00CB4B}" type="presParOf" srcId="{8249517E-E527-42DE-A13C-3C31573B420B}" destId="{14A653AF-64ED-458D-96EE-629EC5898C2F}" srcOrd="1" destOrd="0" presId="urn:microsoft.com/office/officeart/2005/8/layout/orgChart1"/>
    <dgm:cxn modelId="{22ECCA23-ABEB-4581-9972-07371B1FAC39}" type="presParOf" srcId="{14A653AF-64ED-458D-96EE-629EC5898C2F}" destId="{90A5BECE-227A-4CE9-803C-9E29A04C8875}" srcOrd="0" destOrd="0" presId="urn:microsoft.com/office/officeart/2005/8/layout/orgChart1"/>
    <dgm:cxn modelId="{9CDAE033-D912-4F3F-A70E-B3A7F786CA06}" type="presParOf" srcId="{90A5BECE-227A-4CE9-803C-9E29A04C8875}" destId="{D20037C8-45D4-461F-8D06-DAF7C2FAA25E}" srcOrd="0" destOrd="0" presId="urn:microsoft.com/office/officeart/2005/8/layout/orgChart1"/>
    <dgm:cxn modelId="{4E7371CF-3DED-4156-B402-09D322D9AA1F}" type="presParOf" srcId="{90A5BECE-227A-4CE9-803C-9E29A04C8875}" destId="{06E84470-6E69-4819-8EC5-73D282C83BB5}" srcOrd="1" destOrd="0" presId="urn:microsoft.com/office/officeart/2005/8/layout/orgChart1"/>
    <dgm:cxn modelId="{C41F13CB-EDD6-4815-A083-5992BC04604F}" type="presParOf" srcId="{14A653AF-64ED-458D-96EE-629EC5898C2F}" destId="{0D2DB6AD-0CC3-48E9-B3DA-457C1CED51CC}" srcOrd="1" destOrd="0" presId="urn:microsoft.com/office/officeart/2005/8/layout/orgChart1"/>
    <dgm:cxn modelId="{91EDB10B-51D4-4BDF-93AA-9A10DE896597}" type="presParOf" srcId="{14A653AF-64ED-458D-96EE-629EC5898C2F}" destId="{BCE8E64B-A277-458E-8890-C093ABDE1790}" srcOrd="2" destOrd="0" presId="urn:microsoft.com/office/officeart/2005/8/layout/orgChart1"/>
    <dgm:cxn modelId="{FB78456A-5492-4C64-A1C9-B4276EBB12FA}" type="presParOf" srcId="{8249517E-E527-42DE-A13C-3C31573B420B}" destId="{AF0070F1-0AB3-4F9A-BD31-45E0DC6E5D59}" srcOrd="2" destOrd="0" presId="urn:microsoft.com/office/officeart/2005/8/layout/orgChart1"/>
    <dgm:cxn modelId="{13B89C19-66A6-484C-8BC2-B8305CF0423F}" type="presParOf" srcId="{8249517E-E527-42DE-A13C-3C31573B420B}" destId="{420D2DF3-3988-4B5A-9714-1E608B9096EF}" srcOrd="3" destOrd="0" presId="urn:microsoft.com/office/officeart/2005/8/layout/orgChart1"/>
    <dgm:cxn modelId="{CF39A731-232D-409E-9D7E-4E7849FE6BAE}" type="presParOf" srcId="{420D2DF3-3988-4B5A-9714-1E608B9096EF}" destId="{482359FD-3A1E-4AC7-9E57-3B9BC942B75B}" srcOrd="0" destOrd="0" presId="urn:microsoft.com/office/officeart/2005/8/layout/orgChart1"/>
    <dgm:cxn modelId="{FED65000-4414-49EC-BCD0-20B92D10A193}" type="presParOf" srcId="{482359FD-3A1E-4AC7-9E57-3B9BC942B75B}" destId="{89D203B7-0940-4217-9CE1-D5F453B5403D}" srcOrd="0" destOrd="0" presId="urn:microsoft.com/office/officeart/2005/8/layout/orgChart1"/>
    <dgm:cxn modelId="{98C6E892-E591-4DBA-9D93-0C5DF169D3C8}" type="presParOf" srcId="{482359FD-3A1E-4AC7-9E57-3B9BC942B75B}" destId="{8215C0E1-8F66-4EF2-AAC0-7D61C74DFA57}" srcOrd="1" destOrd="0" presId="urn:microsoft.com/office/officeart/2005/8/layout/orgChart1"/>
    <dgm:cxn modelId="{39FCC101-68AC-45CF-B863-5A0105A8C552}" type="presParOf" srcId="{420D2DF3-3988-4B5A-9714-1E608B9096EF}" destId="{C82CA5BE-C4AC-47DC-94EE-323F598C7508}" srcOrd="1" destOrd="0" presId="urn:microsoft.com/office/officeart/2005/8/layout/orgChart1"/>
    <dgm:cxn modelId="{66ED8665-0F94-4D08-8EE0-11A50047AB57}" type="presParOf" srcId="{420D2DF3-3988-4B5A-9714-1E608B9096EF}" destId="{B111DD8C-8C5C-4784-8E69-EF63A8B934DE}" srcOrd="2" destOrd="0" presId="urn:microsoft.com/office/officeart/2005/8/layout/orgChart1"/>
    <dgm:cxn modelId="{9F99C267-1A1B-4546-9CA8-9F4808D17B5F}" type="presParOf" srcId="{8249517E-E527-42DE-A13C-3C31573B420B}" destId="{34577F93-4FFB-4CAA-833B-BCBD726CAA39}" srcOrd="4" destOrd="0" presId="urn:microsoft.com/office/officeart/2005/8/layout/orgChart1"/>
    <dgm:cxn modelId="{85F1304E-F6DD-4139-AF70-E5BB27936528}" type="presParOf" srcId="{8249517E-E527-42DE-A13C-3C31573B420B}" destId="{03FA8F4E-8463-48EC-9C2F-C73C8CA9F87E}" srcOrd="5" destOrd="0" presId="urn:microsoft.com/office/officeart/2005/8/layout/orgChart1"/>
    <dgm:cxn modelId="{4527FBCA-E056-420E-9737-C17AE85E380D}" type="presParOf" srcId="{03FA8F4E-8463-48EC-9C2F-C73C8CA9F87E}" destId="{24E49EC8-E197-40EA-B688-EB9E0BE24EAA}" srcOrd="0" destOrd="0" presId="urn:microsoft.com/office/officeart/2005/8/layout/orgChart1"/>
    <dgm:cxn modelId="{E5C004E9-F5B0-45D8-9627-DD9FAC1B6AB7}" type="presParOf" srcId="{24E49EC8-E197-40EA-B688-EB9E0BE24EAA}" destId="{AD3FAF87-FAE5-49F2-89E9-7ABB52FA9B30}" srcOrd="0" destOrd="0" presId="urn:microsoft.com/office/officeart/2005/8/layout/orgChart1"/>
    <dgm:cxn modelId="{747EE633-9620-4F43-B301-095AC636E01D}" type="presParOf" srcId="{24E49EC8-E197-40EA-B688-EB9E0BE24EAA}" destId="{8E8D0047-5236-48C8-9D64-D5AD80C5FF42}" srcOrd="1" destOrd="0" presId="urn:microsoft.com/office/officeart/2005/8/layout/orgChart1"/>
    <dgm:cxn modelId="{193A5A7B-E658-4951-B988-1D15AE9FFEF3}" type="presParOf" srcId="{03FA8F4E-8463-48EC-9C2F-C73C8CA9F87E}" destId="{E3DED7DA-7059-40DA-8013-3C8DD5BDAFEC}" srcOrd="1" destOrd="0" presId="urn:microsoft.com/office/officeart/2005/8/layout/orgChart1"/>
    <dgm:cxn modelId="{84574DBD-438D-4B27-996C-89FE3F2363CF}" type="presParOf" srcId="{03FA8F4E-8463-48EC-9C2F-C73C8CA9F87E}" destId="{FE283B62-FA5E-4137-B92A-E5E218CB89FB}" srcOrd="2" destOrd="0" presId="urn:microsoft.com/office/officeart/2005/8/layout/orgChart1"/>
    <dgm:cxn modelId="{94E27EC5-8D79-46AB-B66B-3576AA1ED8C8}" type="presParOf" srcId="{8249517E-E527-42DE-A13C-3C31573B420B}" destId="{A0B4A63F-63BF-4442-97CF-F002088AB9D7}" srcOrd="6" destOrd="0" presId="urn:microsoft.com/office/officeart/2005/8/layout/orgChart1"/>
    <dgm:cxn modelId="{DA0ECB5B-2599-4105-98DA-65D0B0FB92FF}" type="presParOf" srcId="{8249517E-E527-42DE-A13C-3C31573B420B}" destId="{0709BA38-D124-4780-870E-35082EDDE911}" srcOrd="7" destOrd="0" presId="urn:microsoft.com/office/officeart/2005/8/layout/orgChart1"/>
    <dgm:cxn modelId="{A0DE4B92-344C-41A4-A9C6-316866F31840}" type="presParOf" srcId="{0709BA38-D124-4780-870E-35082EDDE911}" destId="{9DE6B5E7-03E4-475E-8080-A6687CC5A378}" srcOrd="0" destOrd="0" presId="urn:microsoft.com/office/officeart/2005/8/layout/orgChart1"/>
    <dgm:cxn modelId="{CA048BBE-3A0B-4A97-AEA0-1AF772600D94}" type="presParOf" srcId="{9DE6B5E7-03E4-475E-8080-A6687CC5A378}" destId="{10ACC733-C822-4037-86FD-C0151BA9287B}" srcOrd="0" destOrd="0" presId="urn:microsoft.com/office/officeart/2005/8/layout/orgChart1"/>
    <dgm:cxn modelId="{AA378FB5-BBD9-44AE-9A23-60C939DDB810}" type="presParOf" srcId="{9DE6B5E7-03E4-475E-8080-A6687CC5A378}" destId="{44C2BDD0-694B-4C0A-B3B8-026C8F61DA99}" srcOrd="1" destOrd="0" presId="urn:microsoft.com/office/officeart/2005/8/layout/orgChart1"/>
    <dgm:cxn modelId="{F34B15B7-46E1-4117-9169-BDFAE561CDFE}" type="presParOf" srcId="{0709BA38-D124-4780-870E-35082EDDE911}" destId="{63CA26CF-0139-467F-8BD1-51B9766D9622}" srcOrd="1" destOrd="0" presId="urn:microsoft.com/office/officeart/2005/8/layout/orgChart1"/>
    <dgm:cxn modelId="{8A2ABA1A-835D-4221-8DAB-80B5CCEE9B94}" type="presParOf" srcId="{0709BA38-D124-4780-870E-35082EDDE911}" destId="{A2B10638-ABE4-488F-AB7A-9F0D1A8D7741}" srcOrd="2" destOrd="0" presId="urn:microsoft.com/office/officeart/2005/8/layout/orgChart1"/>
    <dgm:cxn modelId="{F9531951-684D-4115-AB1E-C3D69A283F2C}" type="presParOf" srcId="{50646A21-AC18-4066-8059-6ED1C0890025}" destId="{6B82FC48-BEE3-40D4-BF37-986877B27CA8}" srcOrd="2" destOrd="0" presId="urn:microsoft.com/office/officeart/2005/8/layout/orgChart1"/>
    <dgm:cxn modelId="{151E8B14-67BC-465D-9B0F-6EC5CE09933D}" type="presParOf" srcId="{4221E397-FA61-431C-95B5-BBCE344C389A}" destId="{C6918930-7DE5-4D7C-BC5D-3890D8B42BAE}" srcOrd="2" destOrd="0" presId="urn:microsoft.com/office/officeart/2005/8/layout/orgChart1"/>
    <dgm:cxn modelId="{165B9AB7-2258-4FB4-989F-B0B4DB02F345}" type="presParOf" srcId="{22001D3E-7DCE-423E-968F-AE0E554E383C}" destId="{B31EF49C-F98A-4EC2-B762-407696FA301E}" srcOrd="2" destOrd="0" presId="urn:microsoft.com/office/officeart/2005/8/layout/orgChart1"/>
    <dgm:cxn modelId="{58EB7E0A-EC90-408C-9241-DD02DE64D47C}" type="presParOf" srcId="{6B821380-75B1-44E3-B501-8B5AEC901C6F}" destId="{2765645B-8CA0-4255-9BD3-1AFC51F5C8FE}" srcOrd="2" destOrd="0" presId="urn:microsoft.com/office/officeart/2005/8/layout/orgChart1"/>
    <dgm:cxn modelId="{8E8731CD-17B5-4F9D-933B-15433C9AFEDD}" type="presParOf" srcId="{6B821380-75B1-44E3-B501-8B5AEC901C6F}" destId="{388F7DA2-B777-4C9B-B1D0-1B33981234C6}" srcOrd="3" destOrd="0" presId="urn:microsoft.com/office/officeart/2005/8/layout/orgChart1"/>
    <dgm:cxn modelId="{D5C29522-B9D1-4068-B16C-862E88C58E45}" type="presParOf" srcId="{388F7DA2-B777-4C9B-B1D0-1B33981234C6}" destId="{7FA88C18-6216-4454-9AC2-6133274CCEC3}" srcOrd="0" destOrd="0" presId="urn:microsoft.com/office/officeart/2005/8/layout/orgChart1"/>
    <dgm:cxn modelId="{E82D00E2-8C5C-4F46-83CB-D6D0EC74387A}" type="presParOf" srcId="{7FA88C18-6216-4454-9AC2-6133274CCEC3}" destId="{71BE6BAA-6809-4CF1-AA11-37C2F61EE3EA}" srcOrd="0" destOrd="0" presId="urn:microsoft.com/office/officeart/2005/8/layout/orgChart1"/>
    <dgm:cxn modelId="{C449FF13-31C6-483C-9F78-2A9E362D6DB1}" type="presParOf" srcId="{7FA88C18-6216-4454-9AC2-6133274CCEC3}" destId="{C5750A4F-7411-4363-B85E-A8B66B929DD4}" srcOrd="1" destOrd="0" presId="urn:microsoft.com/office/officeart/2005/8/layout/orgChart1"/>
    <dgm:cxn modelId="{FF2CD6EE-5C17-43A1-BF82-1B398733136D}" type="presParOf" srcId="{388F7DA2-B777-4C9B-B1D0-1B33981234C6}" destId="{7DB090DE-84D8-47A4-9C88-3D6DBF93CFE4}" srcOrd="1" destOrd="0" presId="urn:microsoft.com/office/officeart/2005/8/layout/orgChart1"/>
    <dgm:cxn modelId="{998832ED-2E9F-4E76-BDF8-674EE4E8CF04}" type="presParOf" srcId="{7DB090DE-84D8-47A4-9C88-3D6DBF93CFE4}" destId="{5156E9A8-51F4-4682-8D91-50EC40180449}" srcOrd="0" destOrd="0" presId="urn:microsoft.com/office/officeart/2005/8/layout/orgChart1"/>
    <dgm:cxn modelId="{22E6544D-8891-48BA-B169-D6F89A37DE7B}" type="presParOf" srcId="{7DB090DE-84D8-47A4-9C88-3D6DBF93CFE4}" destId="{FBB67E8B-54CA-470B-940D-7E723387BCDF}" srcOrd="1" destOrd="0" presId="urn:microsoft.com/office/officeart/2005/8/layout/orgChart1"/>
    <dgm:cxn modelId="{B204D917-13BF-41DE-A782-7E7DD1F819FB}" type="presParOf" srcId="{FBB67E8B-54CA-470B-940D-7E723387BCDF}" destId="{C396E868-7F45-40A2-9E11-28724D957896}" srcOrd="0" destOrd="0" presId="urn:microsoft.com/office/officeart/2005/8/layout/orgChart1"/>
    <dgm:cxn modelId="{6C471913-2EEB-418B-8494-452F9CE34206}" type="presParOf" srcId="{C396E868-7F45-40A2-9E11-28724D957896}" destId="{AF700941-C617-403D-A12B-3D203DBE9C08}" srcOrd="0" destOrd="0" presId="urn:microsoft.com/office/officeart/2005/8/layout/orgChart1"/>
    <dgm:cxn modelId="{4209F34D-1105-4C26-9BEB-D3739BB54C29}" type="presParOf" srcId="{C396E868-7F45-40A2-9E11-28724D957896}" destId="{6EF40092-59BA-4F48-ADE1-37AEEB8C9F27}" srcOrd="1" destOrd="0" presId="urn:microsoft.com/office/officeart/2005/8/layout/orgChart1"/>
    <dgm:cxn modelId="{9255DB6D-A931-4087-9E02-50A833D70D7E}" type="presParOf" srcId="{FBB67E8B-54CA-470B-940D-7E723387BCDF}" destId="{290D3E7E-964E-4C4A-8253-B5814AA2C122}" srcOrd="1" destOrd="0" presId="urn:microsoft.com/office/officeart/2005/8/layout/orgChart1"/>
    <dgm:cxn modelId="{C444A950-304D-4A7B-A616-B1FCB1BAD1A6}" type="presParOf" srcId="{290D3E7E-964E-4C4A-8253-B5814AA2C122}" destId="{FF3BA0A5-6FAB-45E6-84E3-436417663893}" srcOrd="0" destOrd="0" presId="urn:microsoft.com/office/officeart/2005/8/layout/orgChart1"/>
    <dgm:cxn modelId="{EE49E4CC-DB03-42C4-84B1-2E4DF76BAD6B}" type="presParOf" srcId="{290D3E7E-964E-4C4A-8253-B5814AA2C122}" destId="{9A79D254-08EE-48F7-8C40-9DD6343F60EB}" srcOrd="1" destOrd="0" presId="urn:microsoft.com/office/officeart/2005/8/layout/orgChart1"/>
    <dgm:cxn modelId="{E0DCC1DD-3E6E-4525-92E4-50DB9BBAB1A4}" type="presParOf" srcId="{9A79D254-08EE-48F7-8C40-9DD6343F60EB}" destId="{4DAE17EB-9D5D-46AF-A333-86D8D8C1B84A}" srcOrd="0" destOrd="0" presId="urn:microsoft.com/office/officeart/2005/8/layout/orgChart1"/>
    <dgm:cxn modelId="{42452319-9825-4F3B-A80A-01872A9A3CB7}" type="presParOf" srcId="{4DAE17EB-9D5D-46AF-A333-86D8D8C1B84A}" destId="{F673585F-2F5A-4E19-84F1-2A3B4908656F}" srcOrd="0" destOrd="0" presId="urn:microsoft.com/office/officeart/2005/8/layout/orgChart1"/>
    <dgm:cxn modelId="{AF9DAF8E-A9EC-483E-A30C-3559F55051D5}" type="presParOf" srcId="{4DAE17EB-9D5D-46AF-A333-86D8D8C1B84A}" destId="{F8AB4DDB-BB92-4A9A-B0AA-47E7372988EC}" srcOrd="1" destOrd="0" presId="urn:microsoft.com/office/officeart/2005/8/layout/orgChart1"/>
    <dgm:cxn modelId="{5DC5B9CF-FA6D-42B9-B379-E2FF56BC1087}" type="presParOf" srcId="{9A79D254-08EE-48F7-8C40-9DD6343F60EB}" destId="{4EF6F099-BFB3-441C-A7A7-22D405D9E35C}" srcOrd="1" destOrd="0" presId="urn:microsoft.com/office/officeart/2005/8/layout/orgChart1"/>
    <dgm:cxn modelId="{5ACD47A2-9568-4063-A977-64AA71436C3D}" type="presParOf" srcId="{4EF6F099-BFB3-441C-A7A7-22D405D9E35C}" destId="{E1B81098-13C6-40D7-85C5-55717D2A7FC4}" srcOrd="0" destOrd="0" presId="urn:microsoft.com/office/officeart/2005/8/layout/orgChart1"/>
    <dgm:cxn modelId="{999E33EA-9C59-419D-AA66-49399DE10A72}" type="presParOf" srcId="{4EF6F099-BFB3-441C-A7A7-22D405D9E35C}" destId="{DBC2A2EF-4265-4F03-8A9E-63964034D78E}" srcOrd="1" destOrd="0" presId="urn:microsoft.com/office/officeart/2005/8/layout/orgChart1"/>
    <dgm:cxn modelId="{73C4196E-2BB2-4942-B038-D84D5C1FBEDB}" type="presParOf" srcId="{DBC2A2EF-4265-4F03-8A9E-63964034D78E}" destId="{E0FA8DD0-3162-4557-9097-C257C38A3E47}" srcOrd="0" destOrd="0" presId="urn:microsoft.com/office/officeart/2005/8/layout/orgChart1"/>
    <dgm:cxn modelId="{F1D1873B-FAAF-4B7B-8B24-1A38E6DE92B6}" type="presParOf" srcId="{E0FA8DD0-3162-4557-9097-C257C38A3E47}" destId="{9F2C3A35-4333-455E-A07A-C568CEA37E66}" srcOrd="0" destOrd="0" presId="urn:microsoft.com/office/officeart/2005/8/layout/orgChart1"/>
    <dgm:cxn modelId="{049A8D68-73B5-4E61-BD6B-3D7DA8EE0A7D}" type="presParOf" srcId="{E0FA8DD0-3162-4557-9097-C257C38A3E47}" destId="{082A64D7-32DB-451B-974F-2CF8773195FB}" srcOrd="1" destOrd="0" presId="urn:microsoft.com/office/officeart/2005/8/layout/orgChart1"/>
    <dgm:cxn modelId="{AB2C6066-BBEE-4ED4-B64F-0B6BACEB3F5E}" type="presParOf" srcId="{DBC2A2EF-4265-4F03-8A9E-63964034D78E}" destId="{ACA3C593-44E6-49FE-A391-24BC2000BF70}" srcOrd="1" destOrd="0" presId="urn:microsoft.com/office/officeart/2005/8/layout/orgChart1"/>
    <dgm:cxn modelId="{1E4ECECB-7139-4217-A04B-7339B6349089}" type="presParOf" srcId="{DBC2A2EF-4265-4F03-8A9E-63964034D78E}" destId="{82009377-145A-4CF8-BB00-B95632A61356}" srcOrd="2" destOrd="0" presId="urn:microsoft.com/office/officeart/2005/8/layout/orgChart1"/>
    <dgm:cxn modelId="{61705B5D-7F13-4029-A5FF-A6FF6E808E06}" type="presParOf" srcId="{4EF6F099-BFB3-441C-A7A7-22D405D9E35C}" destId="{38F050D1-1C4C-4B2A-BFFA-91798A973119}" srcOrd="2" destOrd="0" presId="urn:microsoft.com/office/officeart/2005/8/layout/orgChart1"/>
    <dgm:cxn modelId="{F219C3B9-5D8E-4B06-9DCE-924808720CAC}" type="presParOf" srcId="{4EF6F099-BFB3-441C-A7A7-22D405D9E35C}" destId="{A9B2C846-28F4-4F3D-A882-54729D72F42D}" srcOrd="3" destOrd="0" presId="urn:microsoft.com/office/officeart/2005/8/layout/orgChart1"/>
    <dgm:cxn modelId="{7824CACB-B937-4CC4-8C83-63A35A6D5D2B}" type="presParOf" srcId="{A9B2C846-28F4-4F3D-A882-54729D72F42D}" destId="{8BB5D05A-1F0C-4B92-8B98-989437936D95}" srcOrd="0" destOrd="0" presId="urn:microsoft.com/office/officeart/2005/8/layout/orgChart1"/>
    <dgm:cxn modelId="{90FDF95C-93A2-4EE0-B0B4-3864705606DC}" type="presParOf" srcId="{8BB5D05A-1F0C-4B92-8B98-989437936D95}" destId="{62B6C329-50B0-456F-8523-E4E4C964EEA6}" srcOrd="0" destOrd="0" presId="urn:microsoft.com/office/officeart/2005/8/layout/orgChart1"/>
    <dgm:cxn modelId="{821BB5C7-86CB-4DCC-90E6-DD7FE6B4637F}" type="presParOf" srcId="{8BB5D05A-1F0C-4B92-8B98-989437936D95}" destId="{7F8CABAC-D8C2-4290-9A69-2E73C3B9862B}" srcOrd="1" destOrd="0" presId="urn:microsoft.com/office/officeart/2005/8/layout/orgChart1"/>
    <dgm:cxn modelId="{44BF1F67-1C69-4B17-ACE3-5785E88A9705}" type="presParOf" srcId="{A9B2C846-28F4-4F3D-A882-54729D72F42D}" destId="{EE21AB64-1BA7-410D-A9B5-075549F5D583}" srcOrd="1" destOrd="0" presId="urn:microsoft.com/office/officeart/2005/8/layout/orgChart1"/>
    <dgm:cxn modelId="{2D2ACCD1-1CEB-44C5-ABA6-FFF6476874F8}" type="presParOf" srcId="{A9B2C846-28F4-4F3D-A882-54729D72F42D}" destId="{A6701CCD-889D-4E39-A464-DD8008E56C7D}" srcOrd="2" destOrd="0" presId="urn:microsoft.com/office/officeart/2005/8/layout/orgChart1"/>
    <dgm:cxn modelId="{77F267C9-AD12-4E28-A7B1-F9577121A6CB}" type="presParOf" srcId="{4EF6F099-BFB3-441C-A7A7-22D405D9E35C}" destId="{A904C4D3-6752-4DAE-80A4-9A58328FB031}" srcOrd="4" destOrd="0" presId="urn:microsoft.com/office/officeart/2005/8/layout/orgChart1"/>
    <dgm:cxn modelId="{971F3928-B7F9-461F-B42A-D1996F2BCA0F}" type="presParOf" srcId="{4EF6F099-BFB3-441C-A7A7-22D405D9E35C}" destId="{E043F856-E386-489D-A996-D691BC486DBA}" srcOrd="5" destOrd="0" presId="urn:microsoft.com/office/officeart/2005/8/layout/orgChart1"/>
    <dgm:cxn modelId="{377F7F83-2506-4106-82E3-323CD55BCC7D}" type="presParOf" srcId="{E043F856-E386-489D-A996-D691BC486DBA}" destId="{D9885821-3E5E-4204-BA0B-94590548DA20}" srcOrd="0" destOrd="0" presId="urn:microsoft.com/office/officeart/2005/8/layout/orgChart1"/>
    <dgm:cxn modelId="{A6CA2C6F-F843-49B5-988B-B496E95D1BD7}" type="presParOf" srcId="{D9885821-3E5E-4204-BA0B-94590548DA20}" destId="{CA0E3E7C-85C1-4C3D-8DC7-ECD758B62C20}" srcOrd="0" destOrd="0" presId="urn:microsoft.com/office/officeart/2005/8/layout/orgChart1"/>
    <dgm:cxn modelId="{B1C689A5-BCBE-4316-8166-CE3CDD07CC34}" type="presParOf" srcId="{D9885821-3E5E-4204-BA0B-94590548DA20}" destId="{6F6BC91A-8377-4F35-A022-05D4372BC17F}" srcOrd="1" destOrd="0" presId="urn:microsoft.com/office/officeart/2005/8/layout/orgChart1"/>
    <dgm:cxn modelId="{38BA3A04-4417-40A6-B0D7-C0AF957B07DC}" type="presParOf" srcId="{E043F856-E386-489D-A996-D691BC486DBA}" destId="{5B0737BE-EF93-4957-8AD0-64D9829BCE35}" srcOrd="1" destOrd="0" presId="urn:microsoft.com/office/officeart/2005/8/layout/orgChart1"/>
    <dgm:cxn modelId="{09DC6876-0450-4556-A723-7ABD65333E55}" type="presParOf" srcId="{E043F856-E386-489D-A996-D691BC486DBA}" destId="{A14D897C-6F6D-4D59-8E05-34B6422720B6}" srcOrd="2" destOrd="0" presId="urn:microsoft.com/office/officeart/2005/8/layout/orgChart1"/>
    <dgm:cxn modelId="{8837C8CA-F145-4013-BF54-ADEAB9EF0462}" type="presParOf" srcId="{9A79D254-08EE-48F7-8C40-9DD6343F60EB}" destId="{AA9D76EB-8F9E-4CFD-B82D-27B576A2CE53}" srcOrd="2" destOrd="0" presId="urn:microsoft.com/office/officeart/2005/8/layout/orgChart1"/>
    <dgm:cxn modelId="{5BD6A2FB-D1F4-4753-8AD9-946F9FEF9C41}" type="presParOf" srcId="{FBB67E8B-54CA-470B-940D-7E723387BCDF}" destId="{375310F6-A846-47A4-B5D0-F0C81EE7CCB6}" srcOrd="2" destOrd="0" presId="urn:microsoft.com/office/officeart/2005/8/layout/orgChart1"/>
    <dgm:cxn modelId="{85538092-0B14-464E-ABD0-0FF2BEF7D96D}" type="presParOf" srcId="{7DB090DE-84D8-47A4-9C88-3D6DBF93CFE4}" destId="{3DE742C0-393A-4E67-B3AA-549A125D54EE}" srcOrd="2" destOrd="0" presId="urn:microsoft.com/office/officeart/2005/8/layout/orgChart1"/>
    <dgm:cxn modelId="{CAEF1736-56FB-4D27-86D7-859D100ABBEC}" type="presParOf" srcId="{7DB090DE-84D8-47A4-9C88-3D6DBF93CFE4}" destId="{43D40061-10BB-457E-A435-70C82B2DBFA3}" srcOrd="3" destOrd="0" presId="urn:microsoft.com/office/officeart/2005/8/layout/orgChart1"/>
    <dgm:cxn modelId="{62D50C7A-7AF8-4B1D-B79C-01C5E2A0EC17}" type="presParOf" srcId="{43D40061-10BB-457E-A435-70C82B2DBFA3}" destId="{E11DE4B8-AE48-41F4-BE56-C68434BED543}" srcOrd="0" destOrd="0" presId="urn:microsoft.com/office/officeart/2005/8/layout/orgChart1"/>
    <dgm:cxn modelId="{D73CBBB5-5436-4955-83D0-EC6279CA4C89}" type="presParOf" srcId="{E11DE4B8-AE48-41F4-BE56-C68434BED543}" destId="{799136C2-A86E-4486-B3E4-1A115DF16310}" srcOrd="0" destOrd="0" presId="urn:microsoft.com/office/officeart/2005/8/layout/orgChart1"/>
    <dgm:cxn modelId="{6D495848-1A8C-4E6E-B86B-BE54DC718E77}" type="presParOf" srcId="{E11DE4B8-AE48-41F4-BE56-C68434BED543}" destId="{F23152EC-2621-4B23-BF7B-F541AFF30827}" srcOrd="1" destOrd="0" presId="urn:microsoft.com/office/officeart/2005/8/layout/orgChart1"/>
    <dgm:cxn modelId="{852117A8-D802-46FD-A117-3346DC0D3D2B}" type="presParOf" srcId="{43D40061-10BB-457E-A435-70C82B2DBFA3}" destId="{75487C31-5D65-4C3E-8B18-019395B0E713}" srcOrd="1" destOrd="0" presId="urn:microsoft.com/office/officeart/2005/8/layout/orgChart1"/>
    <dgm:cxn modelId="{5B373AB1-CDB6-42DA-AAD1-5681E0B3D4CA}" type="presParOf" srcId="{75487C31-5D65-4C3E-8B18-019395B0E713}" destId="{E0D9F21D-40D5-4959-8A52-9212702D63AF}" srcOrd="0" destOrd="0" presId="urn:microsoft.com/office/officeart/2005/8/layout/orgChart1"/>
    <dgm:cxn modelId="{8158F38B-C8D9-45C7-89C4-0D2E2306150D}" type="presParOf" srcId="{75487C31-5D65-4C3E-8B18-019395B0E713}" destId="{328034F9-2197-401D-ACFA-9CC909751239}" srcOrd="1" destOrd="0" presId="urn:microsoft.com/office/officeart/2005/8/layout/orgChart1"/>
    <dgm:cxn modelId="{3A8FE11F-0A7C-46A6-AA3E-0EFE65B07F15}" type="presParOf" srcId="{328034F9-2197-401D-ACFA-9CC909751239}" destId="{EDBD44B6-980C-444F-B30A-C359942BA201}" srcOrd="0" destOrd="0" presId="urn:microsoft.com/office/officeart/2005/8/layout/orgChart1"/>
    <dgm:cxn modelId="{45186430-35A4-4618-BFAD-44ED2885F515}" type="presParOf" srcId="{EDBD44B6-980C-444F-B30A-C359942BA201}" destId="{AFFF7E47-C21E-4195-9639-9CC7B5A9312A}" srcOrd="0" destOrd="0" presId="urn:microsoft.com/office/officeart/2005/8/layout/orgChart1"/>
    <dgm:cxn modelId="{7CDD478F-824C-436B-B3CE-3DDE249AE62B}" type="presParOf" srcId="{EDBD44B6-980C-444F-B30A-C359942BA201}" destId="{C4F16C77-94D8-4748-8C7D-77665FE0FE29}" srcOrd="1" destOrd="0" presId="urn:microsoft.com/office/officeart/2005/8/layout/orgChart1"/>
    <dgm:cxn modelId="{2DC072C8-D4FB-45D1-B34B-3C6B3FE3F76D}" type="presParOf" srcId="{328034F9-2197-401D-ACFA-9CC909751239}" destId="{06782CB9-1BA0-431B-9F6C-A58463C2DBBB}" srcOrd="1" destOrd="0" presId="urn:microsoft.com/office/officeart/2005/8/layout/orgChart1"/>
    <dgm:cxn modelId="{9C80DE85-FA86-4398-A3CF-787F5B552540}" type="presParOf" srcId="{06782CB9-1BA0-431B-9F6C-A58463C2DBBB}" destId="{215CAABA-F82D-4400-964B-307AB2BE1AA6}" srcOrd="0" destOrd="0" presId="urn:microsoft.com/office/officeart/2005/8/layout/orgChart1"/>
    <dgm:cxn modelId="{DC930549-40B0-4D6D-8D9F-4B90E509C13F}" type="presParOf" srcId="{06782CB9-1BA0-431B-9F6C-A58463C2DBBB}" destId="{03E06E61-8789-4CC7-AC5E-D764CF0F229B}" srcOrd="1" destOrd="0" presId="urn:microsoft.com/office/officeart/2005/8/layout/orgChart1"/>
    <dgm:cxn modelId="{3BA4E0D1-143A-4198-A915-321789821CE6}" type="presParOf" srcId="{03E06E61-8789-4CC7-AC5E-D764CF0F229B}" destId="{C84CDADB-90E8-40B0-AC2D-5C97495A4C29}" srcOrd="0" destOrd="0" presId="urn:microsoft.com/office/officeart/2005/8/layout/orgChart1"/>
    <dgm:cxn modelId="{1FD1C054-5099-4FE3-AFDD-46C3AE2188E0}" type="presParOf" srcId="{C84CDADB-90E8-40B0-AC2D-5C97495A4C29}" destId="{2FFF1588-CFFF-4105-9D86-1F7DFBA8982B}" srcOrd="0" destOrd="0" presId="urn:microsoft.com/office/officeart/2005/8/layout/orgChart1"/>
    <dgm:cxn modelId="{0BF66CBD-37B1-4790-AA13-94400BE47501}" type="presParOf" srcId="{C84CDADB-90E8-40B0-AC2D-5C97495A4C29}" destId="{9042B4C2-6439-4541-B6BD-A5C9BD80240D}" srcOrd="1" destOrd="0" presId="urn:microsoft.com/office/officeart/2005/8/layout/orgChart1"/>
    <dgm:cxn modelId="{45B278BA-4709-4301-8DDE-ADF974D79A45}" type="presParOf" srcId="{03E06E61-8789-4CC7-AC5E-D764CF0F229B}" destId="{35030AF7-E4DA-4362-A55B-A341A62F1F25}" srcOrd="1" destOrd="0" presId="urn:microsoft.com/office/officeart/2005/8/layout/orgChart1"/>
    <dgm:cxn modelId="{4F34BBE3-CE1E-46B1-8FD8-D733F8572CD4}" type="presParOf" srcId="{03E06E61-8789-4CC7-AC5E-D764CF0F229B}" destId="{21E732F8-036B-42B0-8372-1BAC0E7D919E}" srcOrd="2" destOrd="0" presId="urn:microsoft.com/office/officeart/2005/8/layout/orgChart1"/>
    <dgm:cxn modelId="{AF01073F-07E1-4141-BD84-B912038B4B6F}" type="presParOf" srcId="{06782CB9-1BA0-431B-9F6C-A58463C2DBBB}" destId="{377FF6E2-3B3E-4EF2-9563-93C3D11DE1BC}" srcOrd="2" destOrd="0" presId="urn:microsoft.com/office/officeart/2005/8/layout/orgChart1"/>
    <dgm:cxn modelId="{953E179D-1D71-4A69-BBB3-AB8ED7DF715C}" type="presParOf" srcId="{06782CB9-1BA0-431B-9F6C-A58463C2DBBB}" destId="{B20FAD3E-1BBC-4E76-BAE1-296098420D6F}" srcOrd="3" destOrd="0" presId="urn:microsoft.com/office/officeart/2005/8/layout/orgChart1"/>
    <dgm:cxn modelId="{3791A1F5-FC5D-40C3-9781-D12E206EA18D}" type="presParOf" srcId="{B20FAD3E-1BBC-4E76-BAE1-296098420D6F}" destId="{3E5894CF-BADA-400E-B964-62B48689E169}" srcOrd="0" destOrd="0" presId="urn:microsoft.com/office/officeart/2005/8/layout/orgChart1"/>
    <dgm:cxn modelId="{E9210D6B-0234-4906-8F9B-719145CA668B}" type="presParOf" srcId="{3E5894CF-BADA-400E-B964-62B48689E169}" destId="{A19B2EC2-B110-445D-8178-647C39CE55CF}" srcOrd="0" destOrd="0" presId="urn:microsoft.com/office/officeart/2005/8/layout/orgChart1"/>
    <dgm:cxn modelId="{AE6EB179-974A-47EA-A6E2-7BFE230F0F78}" type="presParOf" srcId="{3E5894CF-BADA-400E-B964-62B48689E169}" destId="{7BD9345A-57B5-4039-A228-CA4809943E4E}" srcOrd="1" destOrd="0" presId="urn:microsoft.com/office/officeart/2005/8/layout/orgChart1"/>
    <dgm:cxn modelId="{6C67EF33-0E95-44AD-8805-47A6496E2CE8}" type="presParOf" srcId="{B20FAD3E-1BBC-4E76-BAE1-296098420D6F}" destId="{560D44EF-D3E8-4D23-A492-402EC16CB0D9}" srcOrd="1" destOrd="0" presId="urn:microsoft.com/office/officeart/2005/8/layout/orgChart1"/>
    <dgm:cxn modelId="{70D34023-C79A-4910-B768-E860AD9E76C5}" type="presParOf" srcId="{B20FAD3E-1BBC-4E76-BAE1-296098420D6F}" destId="{E0B9C873-B82B-4980-BA6D-DA127D6BF6E5}" srcOrd="2" destOrd="0" presId="urn:microsoft.com/office/officeart/2005/8/layout/orgChart1"/>
    <dgm:cxn modelId="{1149BE0F-0DC3-407B-8A0F-3C30F9103D9A}" type="presParOf" srcId="{328034F9-2197-401D-ACFA-9CC909751239}" destId="{2EC3E6F0-0BEC-4FDD-A4E2-88CB8E9A88D2}" srcOrd="2" destOrd="0" presId="urn:microsoft.com/office/officeart/2005/8/layout/orgChart1"/>
    <dgm:cxn modelId="{34E1993E-BC71-4298-BD2A-5472036AF1CA}" type="presParOf" srcId="{43D40061-10BB-457E-A435-70C82B2DBFA3}" destId="{EE98B672-1B7E-4521-969F-3548CDE9045B}" srcOrd="2" destOrd="0" presId="urn:microsoft.com/office/officeart/2005/8/layout/orgChart1"/>
    <dgm:cxn modelId="{5CD52FE8-EF72-4243-8798-2924F4E41998}" type="presParOf" srcId="{388F7DA2-B777-4C9B-B1D0-1B33981234C6}" destId="{EA120F9D-1CC9-48B9-97FC-144D1A4CCB82}" srcOrd="2" destOrd="0" presId="urn:microsoft.com/office/officeart/2005/8/layout/orgChart1"/>
    <dgm:cxn modelId="{DE3CFD59-6202-4B1E-9635-7806F6E9F9B6}" type="presParOf" srcId="{B9CEA8C6-127D-4284-8546-3982EE3A2A49}" destId="{E9AF83FA-B04D-4FAD-83C1-8B01DAC488EF}" srcOrd="2" destOrd="0" presId="urn:microsoft.com/office/officeart/2005/8/layout/orgChart1"/>
    <dgm:cxn modelId="{26988A92-4668-4D5B-B083-E36CAB7271DF}" type="presParOf" srcId="{E9AF83FA-B04D-4FAD-83C1-8B01DAC488EF}" destId="{9C93B232-A307-40FB-B442-317C1D96378C}" srcOrd="0" destOrd="0" presId="urn:microsoft.com/office/officeart/2005/8/layout/orgChart1"/>
    <dgm:cxn modelId="{CBE1F3FC-24E7-4C95-9BE3-F021571AFDB4}" type="presParOf" srcId="{E9AF83FA-B04D-4FAD-83C1-8B01DAC488EF}" destId="{6416C1DF-3667-4EEF-8EF5-7FE332FD6B1F}" srcOrd="1" destOrd="0" presId="urn:microsoft.com/office/officeart/2005/8/layout/orgChart1"/>
    <dgm:cxn modelId="{DE2AB3EC-EFDA-4072-98A4-1B2AF04EF42B}" type="presParOf" srcId="{6416C1DF-3667-4EEF-8EF5-7FE332FD6B1F}" destId="{45267F06-FEE4-487D-914C-5DE3F4553DBD}" srcOrd="0" destOrd="0" presId="urn:microsoft.com/office/officeart/2005/8/layout/orgChart1"/>
    <dgm:cxn modelId="{E33167C6-6C50-4B1E-80C4-593353C3CF9F}" type="presParOf" srcId="{45267F06-FEE4-487D-914C-5DE3F4553DBD}" destId="{837591BA-0A69-448D-94FE-DA3C97E62DB5}" srcOrd="0" destOrd="0" presId="urn:microsoft.com/office/officeart/2005/8/layout/orgChart1"/>
    <dgm:cxn modelId="{B0988E1E-C7B1-42EF-BC31-A548289CFD00}" type="presParOf" srcId="{45267F06-FEE4-487D-914C-5DE3F4553DBD}" destId="{5FE7A541-3E1A-40E3-AA2A-D01A6F122B71}" srcOrd="1" destOrd="0" presId="urn:microsoft.com/office/officeart/2005/8/layout/orgChart1"/>
    <dgm:cxn modelId="{4679AB11-78DD-485B-8545-24040DBAF75D}" type="presParOf" srcId="{6416C1DF-3667-4EEF-8EF5-7FE332FD6B1F}" destId="{BB4D33F8-85C4-4E36-808D-FBAF5A0010DB}" srcOrd="1" destOrd="0" presId="urn:microsoft.com/office/officeart/2005/8/layout/orgChart1"/>
    <dgm:cxn modelId="{263B5EC7-925C-468D-933F-2F8FDDB1FE4F}" type="presParOf" srcId="{6416C1DF-3667-4EEF-8EF5-7FE332FD6B1F}" destId="{05E826B3-D151-4E4C-880D-D14A812D12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93B232-A307-40FB-B442-317C1D96378C}">
      <dsp:nvSpPr>
        <dsp:cNvPr id="0" name=""/>
        <dsp:cNvSpPr/>
      </dsp:nvSpPr>
      <dsp:spPr>
        <a:xfrm>
          <a:off x="5985988" y="493604"/>
          <a:ext cx="91440" cy="348233"/>
        </a:xfrm>
        <a:custGeom>
          <a:avLst/>
          <a:gdLst/>
          <a:ahLst/>
          <a:cxnLst/>
          <a:rect l="0" t="0" r="0" b="0"/>
          <a:pathLst>
            <a:path>
              <a:moveTo>
                <a:pt x="112720" y="0"/>
              </a:moveTo>
              <a:lnTo>
                <a:pt x="112720" y="348233"/>
              </a:lnTo>
              <a:lnTo>
                <a:pt x="45720" y="348233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7FF6E2-3B3E-4EF2-9563-93C3D11DE1BC}">
      <dsp:nvSpPr>
        <dsp:cNvPr id="0" name=""/>
        <dsp:cNvSpPr/>
      </dsp:nvSpPr>
      <dsp:spPr>
        <a:xfrm>
          <a:off x="8868580" y="2986925"/>
          <a:ext cx="411973" cy="1160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712"/>
              </a:lnTo>
              <a:lnTo>
                <a:pt x="411973" y="116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CAABA-F82D-4400-964B-307AB2BE1AA6}">
      <dsp:nvSpPr>
        <dsp:cNvPr id="0" name=""/>
        <dsp:cNvSpPr/>
      </dsp:nvSpPr>
      <dsp:spPr>
        <a:xfrm>
          <a:off x="8868580" y="2986925"/>
          <a:ext cx="411973" cy="431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571"/>
              </a:lnTo>
              <a:lnTo>
                <a:pt x="411973" y="43157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D9F21D-40D5-4959-8A52-9212702D63AF}">
      <dsp:nvSpPr>
        <dsp:cNvPr id="0" name=""/>
        <dsp:cNvSpPr/>
      </dsp:nvSpPr>
      <dsp:spPr>
        <a:xfrm>
          <a:off x="9313675" y="2533873"/>
          <a:ext cx="570047" cy="134001"/>
        </a:xfrm>
        <a:custGeom>
          <a:avLst/>
          <a:gdLst/>
          <a:ahLst/>
          <a:cxnLst/>
          <a:rect l="0" t="0" r="0" b="0"/>
          <a:pathLst>
            <a:path>
              <a:moveTo>
                <a:pt x="570047" y="0"/>
              </a:moveTo>
              <a:lnTo>
                <a:pt x="570047" y="67000"/>
              </a:lnTo>
              <a:lnTo>
                <a:pt x="0" y="67000"/>
              </a:lnTo>
              <a:lnTo>
                <a:pt x="0" y="13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E742C0-393A-4E67-B3AA-549A125D54EE}">
      <dsp:nvSpPr>
        <dsp:cNvPr id="0" name=""/>
        <dsp:cNvSpPr/>
      </dsp:nvSpPr>
      <dsp:spPr>
        <a:xfrm>
          <a:off x="8811263" y="2034288"/>
          <a:ext cx="1072458" cy="13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0"/>
              </a:lnTo>
              <a:lnTo>
                <a:pt x="1072458" y="67000"/>
              </a:lnTo>
              <a:lnTo>
                <a:pt x="1072458" y="13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4C4D3-6752-4DAE-80A4-9A58328FB031}">
      <dsp:nvSpPr>
        <dsp:cNvPr id="0" name=""/>
        <dsp:cNvSpPr/>
      </dsp:nvSpPr>
      <dsp:spPr>
        <a:xfrm>
          <a:off x="7135049" y="3226573"/>
          <a:ext cx="166910" cy="1889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9854"/>
              </a:lnTo>
              <a:lnTo>
                <a:pt x="166910" y="18898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050D1-1C4C-4B2A-BFFA-91798A973119}">
      <dsp:nvSpPr>
        <dsp:cNvPr id="0" name=""/>
        <dsp:cNvSpPr/>
      </dsp:nvSpPr>
      <dsp:spPr>
        <a:xfrm>
          <a:off x="7135049" y="3226573"/>
          <a:ext cx="166910" cy="1160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60712"/>
              </a:lnTo>
              <a:lnTo>
                <a:pt x="166910" y="11607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B81098-13C6-40D7-85C5-55717D2A7FC4}">
      <dsp:nvSpPr>
        <dsp:cNvPr id="0" name=""/>
        <dsp:cNvSpPr/>
      </dsp:nvSpPr>
      <dsp:spPr>
        <a:xfrm>
          <a:off x="7135049" y="3226573"/>
          <a:ext cx="166910" cy="431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571"/>
              </a:lnTo>
              <a:lnTo>
                <a:pt x="166910" y="43157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BA0A5-6FAB-45E6-84E3-436417663893}">
      <dsp:nvSpPr>
        <dsp:cNvPr id="0" name=""/>
        <dsp:cNvSpPr/>
      </dsp:nvSpPr>
      <dsp:spPr>
        <a:xfrm>
          <a:off x="7534424" y="2773521"/>
          <a:ext cx="91440" cy="1340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6E9A8-51F4-4682-8D91-50EC40180449}">
      <dsp:nvSpPr>
        <dsp:cNvPr id="0" name=""/>
        <dsp:cNvSpPr/>
      </dsp:nvSpPr>
      <dsp:spPr>
        <a:xfrm>
          <a:off x="7580144" y="2034288"/>
          <a:ext cx="1231119" cy="134001"/>
        </a:xfrm>
        <a:custGeom>
          <a:avLst/>
          <a:gdLst/>
          <a:ahLst/>
          <a:cxnLst/>
          <a:rect l="0" t="0" r="0" b="0"/>
          <a:pathLst>
            <a:path>
              <a:moveTo>
                <a:pt x="1231119" y="0"/>
              </a:moveTo>
              <a:lnTo>
                <a:pt x="1231119" y="67000"/>
              </a:lnTo>
              <a:lnTo>
                <a:pt x="0" y="67000"/>
              </a:lnTo>
              <a:lnTo>
                <a:pt x="0" y="13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5645B-8CA0-4255-9BD3-1AFC51F5C8FE}">
      <dsp:nvSpPr>
        <dsp:cNvPr id="0" name=""/>
        <dsp:cNvSpPr/>
      </dsp:nvSpPr>
      <dsp:spPr>
        <a:xfrm>
          <a:off x="6098709" y="493604"/>
          <a:ext cx="2712554" cy="6964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467"/>
              </a:lnTo>
              <a:lnTo>
                <a:pt x="2712554" y="629467"/>
              </a:lnTo>
              <a:lnTo>
                <a:pt x="2712554" y="6964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4A63F-63BF-4442-97CF-F002088AB9D7}">
      <dsp:nvSpPr>
        <dsp:cNvPr id="0" name=""/>
        <dsp:cNvSpPr/>
      </dsp:nvSpPr>
      <dsp:spPr>
        <a:xfrm>
          <a:off x="5284561" y="4018858"/>
          <a:ext cx="190855" cy="16526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52680"/>
              </a:lnTo>
              <a:lnTo>
                <a:pt x="190855" y="165268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577F93-4FFB-4CAA-833B-BCBD726CAA39}">
      <dsp:nvSpPr>
        <dsp:cNvPr id="0" name=""/>
        <dsp:cNvSpPr/>
      </dsp:nvSpPr>
      <dsp:spPr>
        <a:xfrm>
          <a:off x="5284561" y="4018858"/>
          <a:ext cx="190855" cy="11996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9629"/>
              </a:lnTo>
              <a:lnTo>
                <a:pt x="190855" y="119962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0070F1-0AB3-4F9A-BD31-45E0DC6E5D59}">
      <dsp:nvSpPr>
        <dsp:cNvPr id="0" name=""/>
        <dsp:cNvSpPr/>
      </dsp:nvSpPr>
      <dsp:spPr>
        <a:xfrm>
          <a:off x="5284561" y="4018858"/>
          <a:ext cx="190855" cy="746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577"/>
              </a:lnTo>
              <a:lnTo>
                <a:pt x="190855" y="7465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11966A-2960-46D5-9CDE-075B3D54C978}">
      <dsp:nvSpPr>
        <dsp:cNvPr id="0" name=""/>
        <dsp:cNvSpPr/>
      </dsp:nvSpPr>
      <dsp:spPr>
        <a:xfrm>
          <a:off x="5284561" y="4018858"/>
          <a:ext cx="190855" cy="2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26"/>
              </a:lnTo>
              <a:lnTo>
                <a:pt x="190855" y="29352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D2A36-7E0A-4194-B591-859C5579B5C8}">
      <dsp:nvSpPr>
        <dsp:cNvPr id="0" name=""/>
        <dsp:cNvSpPr/>
      </dsp:nvSpPr>
      <dsp:spPr>
        <a:xfrm>
          <a:off x="4569924" y="3025555"/>
          <a:ext cx="1223586" cy="13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0"/>
              </a:lnTo>
              <a:lnTo>
                <a:pt x="1223586" y="67000"/>
              </a:lnTo>
              <a:lnTo>
                <a:pt x="1223586" y="13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4C0FE5-5427-4B86-AE58-BB23C3D77C1C}">
      <dsp:nvSpPr>
        <dsp:cNvPr id="0" name=""/>
        <dsp:cNvSpPr/>
      </dsp:nvSpPr>
      <dsp:spPr>
        <a:xfrm>
          <a:off x="3747401" y="3986796"/>
          <a:ext cx="188096" cy="35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103"/>
              </a:lnTo>
              <a:lnTo>
                <a:pt x="188096" y="35910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3C095-2291-4849-A3EC-44EFC86FD2CD}">
      <dsp:nvSpPr>
        <dsp:cNvPr id="0" name=""/>
        <dsp:cNvSpPr/>
      </dsp:nvSpPr>
      <dsp:spPr>
        <a:xfrm>
          <a:off x="4248991" y="3025555"/>
          <a:ext cx="320932" cy="134001"/>
        </a:xfrm>
        <a:custGeom>
          <a:avLst/>
          <a:gdLst/>
          <a:ahLst/>
          <a:cxnLst/>
          <a:rect l="0" t="0" r="0" b="0"/>
          <a:pathLst>
            <a:path>
              <a:moveTo>
                <a:pt x="320932" y="0"/>
              </a:moveTo>
              <a:lnTo>
                <a:pt x="320932" y="67000"/>
              </a:lnTo>
              <a:lnTo>
                <a:pt x="0" y="67000"/>
              </a:lnTo>
              <a:lnTo>
                <a:pt x="0" y="13400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9224A6-E8C5-488B-90D6-B817478A2AEF}">
      <dsp:nvSpPr>
        <dsp:cNvPr id="0" name=""/>
        <dsp:cNvSpPr/>
      </dsp:nvSpPr>
      <dsp:spPr>
        <a:xfrm>
          <a:off x="3534512" y="2182892"/>
          <a:ext cx="1035411" cy="1340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0"/>
              </a:lnTo>
              <a:lnTo>
                <a:pt x="1035411" y="67000"/>
              </a:lnTo>
              <a:lnTo>
                <a:pt x="1035411" y="13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23EB2-FAB2-4FCE-8F19-F3ECF05E4177}">
      <dsp:nvSpPr>
        <dsp:cNvPr id="0" name=""/>
        <dsp:cNvSpPr/>
      </dsp:nvSpPr>
      <dsp:spPr>
        <a:xfrm>
          <a:off x="2244264" y="3144133"/>
          <a:ext cx="168053" cy="7465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6577"/>
              </a:lnTo>
              <a:lnTo>
                <a:pt x="168053" y="74657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AD96EB-E8D8-4CA8-B8FB-4206AE3B743C}">
      <dsp:nvSpPr>
        <dsp:cNvPr id="0" name=""/>
        <dsp:cNvSpPr/>
      </dsp:nvSpPr>
      <dsp:spPr>
        <a:xfrm>
          <a:off x="2244264" y="3144133"/>
          <a:ext cx="166910" cy="2935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26"/>
              </a:lnTo>
              <a:lnTo>
                <a:pt x="166910" y="29352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7AF8F9-38F1-4BA3-9EF5-D4F3FA879DEB}">
      <dsp:nvSpPr>
        <dsp:cNvPr id="0" name=""/>
        <dsp:cNvSpPr/>
      </dsp:nvSpPr>
      <dsp:spPr>
        <a:xfrm>
          <a:off x="2689360" y="2182892"/>
          <a:ext cx="845152" cy="134001"/>
        </a:xfrm>
        <a:custGeom>
          <a:avLst/>
          <a:gdLst/>
          <a:ahLst/>
          <a:cxnLst/>
          <a:rect l="0" t="0" r="0" b="0"/>
          <a:pathLst>
            <a:path>
              <a:moveTo>
                <a:pt x="845152" y="0"/>
              </a:moveTo>
              <a:lnTo>
                <a:pt x="845152" y="67000"/>
              </a:lnTo>
              <a:lnTo>
                <a:pt x="0" y="67000"/>
              </a:lnTo>
              <a:lnTo>
                <a:pt x="0" y="134001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0A5E68-7ED1-4562-AA35-0CB7D27AEA24}">
      <dsp:nvSpPr>
        <dsp:cNvPr id="0" name=""/>
        <dsp:cNvSpPr/>
      </dsp:nvSpPr>
      <dsp:spPr>
        <a:xfrm>
          <a:off x="3534512" y="493604"/>
          <a:ext cx="2564196" cy="696467"/>
        </a:xfrm>
        <a:custGeom>
          <a:avLst/>
          <a:gdLst/>
          <a:ahLst/>
          <a:cxnLst/>
          <a:rect l="0" t="0" r="0" b="0"/>
          <a:pathLst>
            <a:path>
              <a:moveTo>
                <a:pt x="2564196" y="0"/>
              </a:moveTo>
              <a:lnTo>
                <a:pt x="2564196" y="629467"/>
              </a:lnTo>
              <a:lnTo>
                <a:pt x="0" y="629467"/>
              </a:lnTo>
              <a:lnTo>
                <a:pt x="0" y="69646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483149-63D4-4C13-B59C-276329B038F1}">
      <dsp:nvSpPr>
        <dsp:cNvPr id="0" name=""/>
        <dsp:cNvSpPr/>
      </dsp:nvSpPr>
      <dsp:spPr>
        <a:xfrm>
          <a:off x="5524683" y="1584"/>
          <a:ext cx="1148051" cy="4920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mbria" panose="02040503050406030204" pitchFamily="18" charset="0"/>
            </a:rPr>
            <a:t>Registrar</a:t>
          </a:r>
          <a:endParaRPr lang="en-US" sz="1800" b="1" kern="1200" dirty="0">
            <a:latin typeface="Cambria" panose="02040503050406030204" pitchFamily="18" charset="0"/>
          </a:endParaRPr>
        </a:p>
      </dsp:txBody>
      <dsp:txXfrm>
        <a:off x="5524683" y="1584"/>
        <a:ext cx="1148051" cy="492020"/>
      </dsp:txXfrm>
    </dsp:sp>
    <dsp:sp modelId="{CDD4DE17-C400-4E08-A636-25BFC836C270}">
      <dsp:nvSpPr>
        <dsp:cNvPr id="0" name=""/>
        <dsp:cNvSpPr/>
      </dsp:nvSpPr>
      <dsp:spPr>
        <a:xfrm>
          <a:off x="2184113" y="1190072"/>
          <a:ext cx="2700799" cy="992820"/>
        </a:xfrm>
        <a:prstGeom prst="rect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Student Affairs and Alumni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mbria" panose="02040503050406030204" pitchFamily="18" charset="0"/>
            </a:rPr>
            <a:t>En</a:t>
          </a:r>
          <a:r>
            <a:rPr lang="en-US" sz="1600" b="1" kern="1200" dirty="0" smtClean="0">
              <a:latin typeface="Cambria" panose="02040503050406030204" pitchFamily="18" charset="0"/>
            </a:rPr>
            <a:t> Aizuddin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anose="02040503050406030204" pitchFamily="18" charset="0"/>
            </a:rPr>
            <a:t>(PIC)</a:t>
          </a:r>
          <a:endParaRPr lang="en-US" sz="1600" b="1" kern="1200" dirty="0">
            <a:latin typeface="Cambria" panose="02040503050406030204" pitchFamily="18" charset="0"/>
          </a:endParaRPr>
        </a:p>
      </dsp:txBody>
      <dsp:txXfrm>
        <a:off x="2184113" y="1190072"/>
        <a:ext cx="2700799" cy="992820"/>
      </dsp:txXfrm>
    </dsp:sp>
    <dsp:sp modelId="{88288D4C-A7C5-4F96-8E74-DF5966C5F362}">
      <dsp:nvSpPr>
        <dsp:cNvPr id="0" name=""/>
        <dsp:cNvSpPr/>
      </dsp:nvSpPr>
      <dsp:spPr>
        <a:xfrm>
          <a:off x="2132990" y="2316893"/>
          <a:ext cx="1112738" cy="8272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Counselling &amp; Alumni Unit</a:t>
          </a:r>
          <a:endParaRPr lang="en-US" sz="1600" b="1" kern="1200" dirty="0">
            <a:latin typeface="Cambria" panose="02040503050406030204" pitchFamily="18" charset="0"/>
          </a:endParaRPr>
        </a:p>
      </dsp:txBody>
      <dsp:txXfrm>
        <a:off x="2132990" y="2316893"/>
        <a:ext cx="1112738" cy="827239"/>
      </dsp:txXfrm>
    </dsp:sp>
    <dsp:sp modelId="{1327561D-7F68-4E62-AB7E-608544C00ED9}">
      <dsp:nvSpPr>
        <dsp:cNvPr id="0" name=""/>
        <dsp:cNvSpPr/>
      </dsp:nvSpPr>
      <dsp:spPr>
        <a:xfrm>
          <a:off x="2411175" y="3278135"/>
          <a:ext cx="949512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anose="02040503050406030204" pitchFamily="18" charset="0"/>
            </a:rPr>
            <a:t>Executive</a:t>
          </a:r>
          <a:endParaRPr lang="en-US" sz="1700" kern="1200" dirty="0">
            <a:latin typeface="Cambria" panose="02040503050406030204" pitchFamily="18" charset="0"/>
          </a:endParaRPr>
        </a:p>
      </dsp:txBody>
      <dsp:txXfrm>
        <a:off x="2411175" y="3278135"/>
        <a:ext cx="949512" cy="319050"/>
      </dsp:txXfrm>
    </dsp:sp>
    <dsp:sp modelId="{E67BE823-3D65-4A20-8AA9-33FFCA55AC8D}">
      <dsp:nvSpPr>
        <dsp:cNvPr id="0" name=""/>
        <dsp:cNvSpPr/>
      </dsp:nvSpPr>
      <dsp:spPr>
        <a:xfrm>
          <a:off x="2412317" y="3731186"/>
          <a:ext cx="977997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Cambria" panose="02040503050406030204" pitchFamily="18" charset="0"/>
            </a:rPr>
            <a:t>Executive</a:t>
          </a:r>
          <a:endParaRPr lang="en-US" sz="1700" kern="1200" dirty="0">
            <a:latin typeface="Cambria" panose="02040503050406030204" pitchFamily="18" charset="0"/>
          </a:endParaRPr>
        </a:p>
      </dsp:txBody>
      <dsp:txXfrm>
        <a:off x="2412317" y="3731186"/>
        <a:ext cx="977997" cy="319050"/>
      </dsp:txXfrm>
    </dsp:sp>
    <dsp:sp modelId="{50BD7A2B-1C5E-4E24-A045-B109D9A024E9}">
      <dsp:nvSpPr>
        <dsp:cNvPr id="0" name=""/>
        <dsp:cNvSpPr/>
      </dsp:nvSpPr>
      <dsp:spPr>
        <a:xfrm>
          <a:off x="3933737" y="2316893"/>
          <a:ext cx="1272372" cy="70866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mbria" panose="02040503050406030204" pitchFamily="18" charset="0"/>
            </a:rPr>
            <a:t>Puan</a:t>
          </a:r>
          <a:r>
            <a:rPr lang="en-US" sz="1600" b="1" kern="1200" dirty="0" smtClean="0">
              <a:latin typeface="Cambria" panose="02040503050406030204" pitchFamily="18" charset="0"/>
            </a:rPr>
            <a:t> Jasny Farahliza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anose="02040503050406030204" pitchFamily="18" charset="0"/>
            </a:rPr>
            <a:t>(Executive)</a:t>
          </a:r>
          <a:endParaRPr lang="en-US" sz="1600" b="1" kern="1200" dirty="0">
            <a:latin typeface="Cambria" panose="02040503050406030204" pitchFamily="18" charset="0"/>
          </a:endParaRPr>
        </a:p>
      </dsp:txBody>
      <dsp:txXfrm>
        <a:off x="3933737" y="2316893"/>
        <a:ext cx="1272372" cy="708661"/>
      </dsp:txXfrm>
    </dsp:sp>
    <dsp:sp modelId="{09F68CAE-946A-45D6-8149-C35502D779EF}">
      <dsp:nvSpPr>
        <dsp:cNvPr id="0" name=""/>
        <dsp:cNvSpPr/>
      </dsp:nvSpPr>
      <dsp:spPr>
        <a:xfrm>
          <a:off x="3622003" y="3159556"/>
          <a:ext cx="1253976" cy="8272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Student Activity &amp; Wellbeing Unit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3622003" y="3159556"/>
        <a:ext cx="1253976" cy="827239"/>
      </dsp:txXfrm>
    </dsp:sp>
    <dsp:sp modelId="{C4565E2E-1C6B-47B0-9D58-C918C5C19C43}">
      <dsp:nvSpPr>
        <dsp:cNvPr id="0" name=""/>
        <dsp:cNvSpPr/>
      </dsp:nvSpPr>
      <dsp:spPr>
        <a:xfrm>
          <a:off x="3935497" y="4120797"/>
          <a:ext cx="1126445" cy="45020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3935497" y="4120797"/>
        <a:ext cx="1126445" cy="450205"/>
      </dsp:txXfrm>
    </dsp:sp>
    <dsp:sp modelId="{F3334BDD-4C71-423C-B034-B63A4BA7BB9A}">
      <dsp:nvSpPr>
        <dsp:cNvPr id="0" name=""/>
        <dsp:cNvSpPr/>
      </dsp:nvSpPr>
      <dsp:spPr>
        <a:xfrm>
          <a:off x="5157324" y="3159556"/>
          <a:ext cx="1272372" cy="85930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smtClean="0">
              <a:latin typeface="Cambria" panose="02040503050406030204" pitchFamily="18" charset="0"/>
            </a:rPr>
            <a:t>University Village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5157324" y="3159556"/>
        <a:ext cx="1272372" cy="859301"/>
      </dsp:txXfrm>
    </dsp:sp>
    <dsp:sp modelId="{D20037C8-45D4-461F-8D06-DAF7C2FAA25E}">
      <dsp:nvSpPr>
        <dsp:cNvPr id="0" name=""/>
        <dsp:cNvSpPr/>
      </dsp:nvSpPr>
      <dsp:spPr>
        <a:xfrm>
          <a:off x="5475417" y="4152859"/>
          <a:ext cx="809315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mbria" panose="02040503050406030204" pitchFamily="18" charset="0"/>
            </a:rPr>
            <a:t>Warden</a:t>
          </a:r>
        </a:p>
      </dsp:txBody>
      <dsp:txXfrm>
        <a:off x="5475417" y="4152859"/>
        <a:ext cx="809315" cy="319050"/>
      </dsp:txXfrm>
    </dsp:sp>
    <dsp:sp modelId="{89D203B7-0940-4217-9CE1-D5F453B5403D}">
      <dsp:nvSpPr>
        <dsp:cNvPr id="0" name=""/>
        <dsp:cNvSpPr/>
      </dsp:nvSpPr>
      <dsp:spPr>
        <a:xfrm>
          <a:off x="5475417" y="4605910"/>
          <a:ext cx="809315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mbria" panose="02040503050406030204" pitchFamily="18" charset="0"/>
            </a:rPr>
            <a:t>Warden</a:t>
          </a:r>
          <a:endParaRPr lang="en-US" sz="1600" b="0" kern="1200" dirty="0">
            <a:latin typeface="Cambria" panose="02040503050406030204" pitchFamily="18" charset="0"/>
          </a:endParaRPr>
        </a:p>
      </dsp:txBody>
      <dsp:txXfrm>
        <a:off x="5475417" y="4605910"/>
        <a:ext cx="809315" cy="319050"/>
      </dsp:txXfrm>
    </dsp:sp>
    <dsp:sp modelId="{AD3FAF87-FAE5-49F2-89E9-7ABB52FA9B30}">
      <dsp:nvSpPr>
        <dsp:cNvPr id="0" name=""/>
        <dsp:cNvSpPr/>
      </dsp:nvSpPr>
      <dsp:spPr>
        <a:xfrm>
          <a:off x="5475417" y="5058962"/>
          <a:ext cx="809315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mbria" panose="02040503050406030204" pitchFamily="18" charset="0"/>
            </a:rPr>
            <a:t>Warden</a:t>
          </a:r>
          <a:endParaRPr lang="en-US" sz="1600" b="0" kern="1200" dirty="0">
            <a:latin typeface="Cambria" panose="02040503050406030204" pitchFamily="18" charset="0"/>
          </a:endParaRPr>
        </a:p>
      </dsp:txBody>
      <dsp:txXfrm>
        <a:off x="5475417" y="5058962"/>
        <a:ext cx="809315" cy="319050"/>
      </dsp:txXfrm>
    </dsp:sp>
    <dsp:sp modelId="{10ACC733-C822-4037-86FD-C0151BA9287B}">
      <dsp:nvSpPr>
        <dsp:cNvPr id="0" name=""/>
        <dsp:cNvSpPr/>
      </dsp:nvSpPr>
      <dsp:spPr>
        <a:xfrm>
          <a:off x="5475417" y="5512013"/>
          <a:ext cx="809315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latin typeface="Cambria" panose="02040503050406030204" pitchFamily="18" charset="0"/>
            </a:rPr>
            <a:t>Warden</a:t>
          </a:r>
          <a:endParaRPr lang="en-US" sz="1600" b="0" kern="1200" dirty="0">
            <a:latin typeface="Cambria" panose="02040503050406030204" pitchFamily="18" charset="0"/>
          </a:endParaRPr>
        </a:p>
      </dsp:txBody>
      <dsp:txXfrm>
        <a:off x="5475417" y="5512013"/>
        <a:ext cx="809315" cy="319050"/>
      </dsp:txXfrm>
    </dsp:sp>
    <dsp:sp modelId="{71BE6BAA-6809-4CF1-AA11-37C2F61EE3EA}">
      <dsp:nvSpPr>
        <dsp:cNvPr id="0" name=""/>
        <dsp:cNvSpPr/>
      </dsp:nvSpPr>
      <dsp:spPr>
        <a:xfrm>
          <a:off x="7429910" y="1190072"/>
          <a:ext cx="2762707" cy="84421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Academic Management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 smtClean="0">
              <a:latin typeface="Cambria" panose="02040503050406030204" pitchFamily="18" charset="0"/>
            </a:rPr>
            <a:t>Puan</a:t>
          </a:r>
          <a:r>
            <a:rPr lang="en-US" sz="1600" b="1" kern="1200" dirty="0" smtClean="0">
              <a:latin typeface="Cambria" panose="02040503050406030204" pitchFamily="18" charset="0"/>
            </a:rPr>
            <a:t> Zaimah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anose="02040503050406030204" pitchFamily="18" charset="0"/>
            </a:rPr>
            <a:t>(Senior Executive)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7429910" y="1190072"/>
        <a:ext cx="2762707" cy="844216"/>
      </dsp:txXfrm>
    </dsp:sp>
    <dsp:sp modelId="{AF700941-C617-403D-A12B-3D203DBE9C08}">
      <dsp:nvSpPr>
        <dsp:cNvPr id="0" name=""/>
        <dsp:cNvSpPr/>
      </dsp:nvSpPr>
      <dsp:spPr>
        <a:xfrm>
          <a:off x="6865296" y="2168289"/>
          <a:ext cx="1429696" cy="60523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Admission and Records Unit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6865296" y="2168289"/>
        <a:ext cx="1429696" cy="605232"/>
      </dsp:txXfrm>
    </dsp:sp>
    <dsp:sp modelId="{F673585F-2F5A-4E19-84F1-2A3B4908656F}">
      <dsp:nvSpPr>
        <dsp:cNvPr id="0" name=""/>
        <dsp:cNvSpPr/>
      </dsp:nvSpPr>
      <dsp:spPr>
        <a:xfrm>
          <a:off x="7023775" y="2907522"/>
          <a:ext cx="1112738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Executive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7023775" y="2907522"/>
        <a:ext cx="1112738" cy="319050"/>
      </dsp:txXfrm>
    </dsp:sp>
    <dsp:sp modelId="{9F2C3A35-4333-455E-A07A-C568CEA37E66}">
      <dsp:nvSpPr>
        <dsp:cNvPr id="0" name=""/>
        <dsp:cNvSpPr/>
      </dsp:nvSpPr>
      <dsp:spPr>
        <a:xfrm>
          <a:off x="7301959" y="3360574"/>
          <a:ext cx="1112738" cy="5951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7301959" y="3360574"/>
        <a:ext cx="1112738" cy="595140"/>
      </dsp:txXfrm>
    </dsp:sp>
    <dsp:sp modelId="{62B6C329-50B0-456F-8523-E4E4C964EEA6}">
      <dsp:nvSpPr>
        <dsp:cNvPr id="0" name=""/>
        <dsp:cNvSpPr/>
      </dsp:nvSpPr>
      <dsp:spPr>
        <a:xfrm>
          <a:off x="7301959" y="4089716"/>
          <a:ext cx="1112738" cy="5951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7301959" y="4089716"/>
        <a:ext cx="1112738" cy="595140"/>
      </dsp:txXfrm>
    </dsp:sp>
    <dsp:sp modelId="{CA0E3E7C-85C1-4C3D-8DC7-ECD758B62C20}">
      <dsp:nvSpPr>
        <dsp:cNvPr id="0" name=""/>
        <dsp:cNvSpPr/>
      </dsp:nvSpPr>
      <dsp:spPr>
        <a:xfrm>
          <a:off x="7301959" y="4818857"/>
          <a:ext cx="1112738" cy="5951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7301959" y="4818857"/>
        <a:ext cx="1112738" cy="595140"/>
      </dsp:txXfrm>
    </dsp:sp>
    <dsp:sp modelId="{799136C2-A86E-4486-B3E4-1A115DF16310}">
      <dsp:nvSpPr>
        <dsp:cNvPr id="0" name=""/>
        <dsp:cNvSpPr/>
      </dsp:nvSpPr>
      <dsp:spPr>
        <a:xfrm>
          <a:off x="8961763" y="2168289"/>
          <a:ext cx="1843919" cy="3655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Examination Unit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8961763" y="2168289"/>
        <a:ext cx="1843919" cy="365583"/>
      </dsp:txXfrm>
    </dsp:sp>
    <dsp:sp modelId="{AFFF7E47-C21E-4195-9639-9CC7B5A9312A}">
      <dsp:nvSpPr>
        <dsp:cNvPr id="0" name=""/>
        <dsp:cNvSpPr/>
      </dsp:nvSpPr>
      <dsp:spPr>
        <a:xfrm>
          <a:off x="8757306" y="2667874"/>
          <a:ext cx="1112738" cy="31905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Executive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8757306" y="2667874"/>
        <a:ext cx="1112738" cy="319050"/>
      </dsp:txXfrm>
    </dsp:sp>
    <dsp:sp modelId="{2FFF1588-CFFF-4105-9D86-1F7DFBA8982B}">
      <dsp:nvSpPr>
        <dsp:cNvPr id="0" name=""/>
        <dsp:cNvSpPr/>
      </dsp:nvSpPr>
      <dsp:spPr>
        <a:xfrm>
          <a:off x="9280553" y="3120926"/>
          <a:ext cx="858551" cy="5951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9280553" y="3120926"/>
        <a:ext cx="858551" cy="595140"/>
      </dsp:txXfrm>
    </dsp:sp>
    <dsp:sp modelId="{A19B2EC2-B110-445D-8178-647C39CE55CF}">
      <dsp:nvSpPr>
        <dsp:cNvPr id="0" name=""/>
        <dsp:cNvSpPr/>
      </dsp:nvSpPr>
      <dsp:spPr>
        <a:xfrm>
          <a:off x="9280553" y="3850067"/>
          <a:ext cx="858551" cy="59514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Cambria" panose="02040503050406030204" pitchFamily="18" charset="0"/>
            </a:rPr>
            <a:t>Admin Assistant</a:t>
          </a:r>
          <a:endParaRPr lang="en-US" sz="1600" kern="1200" dirty="0">
            <a:latin typeface="Cambria" panose="02040503050406030204" pitchFamily="18" charset="0"/>
          </a:endParaRPr>
        </a:p>
      </dsp:txBody>
      <dsp:txXfrm>
        <a:off x="9280553" y="3850067"/>
        <a:ext cx="858551" cy="595140"/>
      </dsp:txXfrm>
    </dsp:sp>
    <dsp:sp modelId="{837591BA-0A69-448D-94FE-DA3C97E62DB5}">
      <dsp:nvSpPr>
        <dsp:cNvPr id="0" name=""/>
        <dsp:cNvSpPr/>
      </dsp:nvSpPr>
      <dsp:spPr>
        <a:xfrm>
          <a:off x="4767675" y="627605"/>
          <a:ext cx="1264032" cy="42846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Cambria" panose="02040503050406030204" pitchFamily="18" charset="0"/>
            </a:rPr>
            <a:t>Admin Assistant</a:t>
          </a:r>
          <a:endParaRPr lang="en-MY" sz="1600" b="1" kern="1200" dirty="0">
            <a:latin typeface="Cambria" panose="02040503050406030204" pitchFamily="18" charset="0"/>
          </a:endParaRPr>
        </a:p>
      </dsp:txBody>
      <dsp:txXfrm>
        <a:off x="4767675" y="627605"/>
        <a:ext cx="1264032" cy="4284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824F3-3BB1-43E8-B6FD-3CF2DA9E6F1A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1C6B-7F87-4FB5-9CBD-AFB6DB291B83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5048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C700-D2AB-478C-AFCA-1C086237C885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71CE-86EC-4E2E-8951-26BAF5D5E93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5702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71CE-86EC-4E2E-8951-26BAF5D5E93D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4403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EB71CE-86EC-4E2E-8951-26BAF5D5E93D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250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69554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9025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55541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0960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6054D96-C169-42A9-9115-B8884EEA69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10363200" cy="76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457200"/>
          </a:xfrm>
        </p:spPr>
        <p:txBody>
          <a:bodyPr/>
          <a:lstStyle>
            <a:lvl1pPr marL="0" indent="0" algn="ctr"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0028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804610-B081-4677-A6BA-81CCD282C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21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18060D-0359-476C-AA37-AA5A16627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07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828800"/>
            <a:ext cx="4876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4876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3928F0-2A3B-45BC-B9AF-DBB3963DE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21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7C5FD3-59BC-4BFA-A2B0-ECF538FAF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73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B14CA5-4A38-4A32-AB0C-7BC3DAC56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2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A5F870-0BED-4777-BC8C-880DA55CD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28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61D6F-EA8D-4055-AF7A-50C9E9D2D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22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1236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9E91E0-62B0-40B6-B20A-2843C83420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74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B28F58-F1A8-48A9-9274-B28C50F98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21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228600"/>
            <a:ext cx="2616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228600"/>
            <a:ext cx="764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4E4F68-B4F0-4B68-A3FE-7F6248F18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371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09600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86054D96-C169-42A9-9115-B8884EEA699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10363200" cy="76200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429000"/>
            <a:ext cx="8534400" cy="457200"/>
          </a:xfrm>
        </p:spPr>
        <p:txBody>
          <a:bodyPr/>
          <a:lstStyle>
            <a:lvl1pPr marL="0" indent="0" algn="ctr">
              <a:defRPr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6600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804610-B081-4677-A6BA-81CCD282C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43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18060D-0359-476C-AA37-AA5A166275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78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1828800"/>
            <a:ext cx="4876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8800"/>
            <a:ext cx="48768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3928F0-2A3B-45BC-B9AF-DBB3963DE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88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7C5FD3-59BC-4BFA-A2B0-ECF538FAF60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45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B14CA5-4A38-4A32-AB0C-7BC3DAC56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21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A5F870-0BED-4777-BC8C-880DA55CD6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7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86649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961D6F-EA8D-4055-AF7A-50C9E9D2D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46434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49E91E0-62B0-40B6-B20A-2843C83420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885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B28F58-F1A8-48A9-9274-B28C50F988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0549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228600"/>
            <a:ext cx="26162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228600"/>
            <a:ext cx="76454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4E4F68-B4F0-4B68-A3FE-7F6248F183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79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0281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09507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16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6914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92479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8390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D0099-6611-4F74-BB02-AD3287456232}" type="datetimeFigureOut">
              <a:rPr lang="en-MY" smtClean="0"/>
              <a:t>21/8/2018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35AE8-1F22-4458-9DA6-B2D4D4950C5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4772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24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fld id="{253096D2-7358-44CF-BE8B-E9C681C427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228600"/>
            <a:ext cx="1046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828800"/>
            <a:ext cx="9956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24921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2pPr>
      <a:lvl3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3pPr>
      <a:lvl4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4pPr>
      <a:lvl5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5pPr>
      <a:lvl6pPr marL="4572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6pPr>
      <a:lvl7pPr marL="9144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7pPr>
      <a:lvl8pPr marL="13716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8pPr>
      <a:lvl9pPr marL="18288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9pPr>
    </p:titleStyle>
    <p:bodyStyle>
      <a:lvl1pPr marL="341313" indent="-3413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2400" y="6356351"/>
            <a:ext cx="2844800" cy="365125"/>
          </a:xfrm>
          <a:prstGeom prst="rect">
            <a:avLst/>
          </a:prstGeom>
        </p:spPr>
        <p:txBody>
          <a:bodyPr vert="horz" wrap="square" lIns="91429" tIns="45715" rIns="91429" bIns="4571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</a:defRPr>
            </a:lvl1pPr>
          </a:lstStyle>
          <a:p>
            <a:fld id="{253096D2-7358-44CF-BE8B-E9C681C4271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117600" y="228600"/>
            <a:ext cx="10464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7600" y="1828800"/>
            <a:ext cx="9956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Presented by</a:t>
            </a:r>
          </a:p>
        </p:txBody>
      </p:sp>
    </p:spTree>
    <p:extLst>
      <p:ext uri="{BB962C8B-B14F-4D97-AF65-F5344CB8AC3E}">
        <p14:creationId xmlns:p14="http://schemas.microsoft.com/office/powerpoint/2010/main" val="185479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2pPr>
      <a:lvl3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3pPr>
      <a:lvl4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4pPr>
      <a:lvl5pPr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5pPr>
      <a:lvl6pPr marL="4572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6pPr>
      <a:lvl7pPr marL="9144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7pPr>
      <a:lvl8pPr marL="13716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8pPr>
      <a:lvl9pPr marL="1828800" algn="l" defTabSz="455613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alibri" pitchFamily="34" charset="0"/>
          <a:ea typeface="ヒラギノ角ゴ Pro W3" charset="-128"/>
        </a:defRPr>
      </a:lvl9pPr>
    </p:titleStyle>
    <p:bodyStyle>
      <a:lvl1pPr marL="341313" indent="-3413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1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98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58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30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02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74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4613" indent="-227013" algn="l" defTabSz="4556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1"/>
            <a:ext cx="12192000" cy="327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83370" y="6352402"/>
            <a:ext cx="8403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S Joey" panose="02000506040000020004" pitchFamily="2" charset="0"/>
              </a:rPr>
              <a:t>A member of the DRB-HICOM </a:t>
            </a:r>
            <a:r>
              <a:rPr lang="en-US" sz="1200" dirty="0" err="1">
                <a:solidFill>
                  <a:schemeClr val="bg1"/>
                </a:solidFill>
                <a:latin typeface="FS Joey" panose="02000506040000020004" pitchFamily="2" charset="0"/>
              </a:rPr>
              <a:t>Berhad</a:t>
            </a:r>
            <a:r>
              <a:rPr lang="en-US" sz="1200" dirty="0">
                <a:solidFill>
                  <a:schemeClr val="bg1"/>
                </a:solidFill>
                <a:latin typeface="FS Joey" panose="02000506040000020004" pitchFamily="2" charset="0"/>
              </a:rPr>
              <a:t> Group</a:t>
            </a:r>
          </a:p>
        </p:txBody>
      </p:sp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3388" y="279572"/>
            <a:ext cx="2225224" cy="65893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6" name="Rectangle 15"/>
          <p:cNvSpPr/>
          <p:nvPr/>
        </p:nvSpPr>
        <p:spPr>
          <a:xfrm>
            <a:off x="1579600" y="4282770"/>
            <a:ext cx="9110640" cy="40011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spc="50" dirty="0">
                <a:solidFill>
                  <a:srgbClr val="FF0000"/>
                </a:solidFill>
                <a:latin typeface="FS Joey Medium" panose="02000606040000020004" pitchFamily="2" charset="0"/>
              </a:rPr>
              <a:t>“POWERING AMBITIONS , ASPIRING EXCELLENCE”</a:t>
            </a:r>
            <a:endParaRPr lang="en-US" sz="4400" spc="50" dirty="0">
              <a:solidFill>
                <a:srgbClr val="FF0000"/>
              </a:solidFill>
              <a:latin typeface="FS Joey Medium" panose="02000606040000020004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7385" y="1700808"/>
            <a:ext cx="9155119" cy="121571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endParaRPr lang="en-US" sz="900" dirty="0">
              <a:latin typeface="Cambria" panose="02040503050406030204" pitchFamily="18" charset="0"/>
            </a:endParaRPr>
          </a:p>
          <a:p>
            <a:pPr algn="ctr"/>
            <a:r>
              <a:rPr lang="en-US" sz="3200" b="1" dirty="0" smtClean="0">
                <a:latin typeface="Cambria" panose="02040503050406030204" pitchFamily="18" charset="0"/>
              </a:rPr>
              <a:t>Registrar’s Office</a:t>
            </a:r>
          </a:p>
          <a:p>
            <a:pPr algn="ctr"/>
            <a:r>
              <a:rPr lang="en-US" sz="3200" b="1" dirty="0" smtClean="0">
                <a:latin typeface="Cambria" panose="02040503050406030204" pitchFamily="18" charset="0"/>
              </a:rPr>
              <a:t>Organization Chart</a:t>
            </a:r>
            <a:endParaRPr lang="en-US" sz="32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4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62272"/>
            <a:ext cx="121920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Cambria" panose="02040503050406030204" pitchFamily="18" charset="0"/>
              </a:rPr>
              <a:t>Registrar’s Office</a:t>
            </a:r>
            <a:br>
              <a:rPr lang="en-US" sz="3200" b="1" dirty="0">
                <a:latin typeface="Cambria" panose="02040503050406030204" pitchFamily="18" charset="0"/>
              </a:rPr>
            </a:br>
            <a:r>
              <a:rPr lang="en-US" sz="3200" b="1" dirty="0">
                <a:latin typeface="Cambria" panose="02040503050406030204" pitchFamily="18" charset="0"/>
              </a:rPr>
              <a:t> –Organization Chart </a:t>
            </a:r>
            <a:r>
              <a:rPr lang="en-US" sz="3200" b="1" dirty="0" smtClean="0">
                <a:latin typeface="Cambria" panose="02040503050406030204" pitchFamily="18" charset="0"/>
              </a:rPr>
              <a:t>(1 August 2018 - current)</a:t>
            </a:r>
            <a:endParaRPr lang="en-MY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684697"/>
              </p:ext>
            </p:extLst>
          </p:nvPr>
        </p:nvGraphicFramePr>
        <p:xfrm>
          <a:off x="0" y="908720"/>
          <a:ext cx="12192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3191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81401"/>
            <a:ext cx="12192000" cy="3276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883370" y="6352402"/>
            <a:ext cx="84036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S Joey" panose="02000506040000020004" pitchFamily="2" charset="0"/>
              </a:rPr>
              <a:t>A member of the DRB-HICOM </a:t>
            </a:r>
            <a:r>
              <a:rPr lang="en-US" sz="1200" dirty="0" err="1">
                <a:solidFill>
                  <a:schemeClr val="bg1"/>
                </a:solidFill>
                <a:latin typeface="FS Joey" panose="02000506040000020004" pitchFamily="2" charset="0"/>
              </a:rPr>
              <a:t>Berhad</a:t>
            </a:r>
            <a:r>
              <a:rPr lang="en-US" sz="1200" dirty="0">
                <a:solidFill>
                  <a:schemeClr val="bg1"/>
                </a:solidFill>
                <a:latin typeface="FS Joey" panose="02000506040000020004" pitchFamily="2" charset="0"/>
              </a:rPr>
              <a:t> Group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18441" y="2132856"/>
            <a:ext cx="9155119" cy="830997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atin typeface="Cambria" panose="02040503050406030204" pitchFamily="18" charset="0"/>
              </a:rPr>
              <a:t>THANK YOU</a:t>
            </a:r>
          </a:p>
        </p:txBody>
      </p:sp>
      <p:pic>
        <p:nvPicPr>
          <p:cNvPr id="15" name="Pictur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83388" y="279572"/>
            <a:ext cx="2225224" cy="658934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6" name="Rectangle 15"/>
          <p:cNvSpPr/>
          <p:nvPr/>
        </p:nvSpPr>
        <p:spPr>
          <a:xfrm>
            <a:off x="1579600" y="4282770"/>
            <a:ext cx="9110640" cy="40011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000" b="1" spc="50" dirty="0">
                <a:solidFill>
                  <a:srgbClr val="FF0000"/>
                </a:solidFill>
                <a:latin typeface="FS Joey Medium" panose="02000606040000020004" pitchFamily="2" charset="0"/>
              </a:rPr>
              <a:t>“POWERING AMBITIONS , ASPIRING EXCELLENCE”</a:t>
            </a:r>
            <a:endParaRPr lang="en-US" sz="4400" spc="50" dirty="0">
              <a:solidFill>
                <a:srgbClr val="FF0000"/>
              </a:solidFill>
              <a:latin typeface="FS Joey Medium" panose="02000606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40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rism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RB-HICOM Template">
  <a:themeElements>
    <a:clrScheme name="DRB-HIC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RB-HICOM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56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56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ea typeface="ヒラギノ角ゴ Pro W3" charset="-128"/>
          </a:defRPr>
        </a:defPPr>
      </a:lstStyle>
    </a:lnDef>
  </a:objectDefaults>
  <a:extraClrSchemeLst>
    <a:extraClrScheme>
      <a:clrScheme name="DRB-HICOM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RB-HICOM Template">
  <a:themeElements>
    <a:clrScheme name="DRB-HIC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DRB-HICOM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56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45561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alibri" pitchFamily="34" charset="0"/>
            <a:ea typeface="ヒラギノ角ゴ Pro W3" charset="-128"/>
          </a:defRPr>
        </a:defPPr>
      </a:lstStyle>
    </a:lnDef>
  </a:objectDefaults>
  <a:extraClrSchemeLst>
    <a:extraClrScheme>
      <a:clrScheme name="DRB-HICOM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16730</TotalTime>
  <Words>101</Words>
  <Application>Microsoft Office PowerPoint</Application>
  <PresentationFormat>Custom</PresentationFormat>
  <Paragraphs>40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1_DRB-HICOM Template</vt:lpstr>
      <vt:lpstr>DRB-HICOM Template</vt:lpstr>
      <vt:lpstr>PowerPoint Presentation</vt:lpstr>
      <vt:lpstr>Registrar’s Office  –Organization Chart (1 August 2018 - current)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REGISTRAR OFFICE</dc:title>
  <dc:creator>Iman Nur Sadiy Emir Khairil</dc:creator>
  <cp:lastModifiedBy>Siti Khadijah Mohamed Sahair</cp:lastModifiedBy>
  <cp:revision>109</cp:revision>
  <cp:lastPrinted>2018-01-17T06:02:22Z</cp:lastPrinted>
  <dcterms:created xsi:type="dcterms:W3CDTF">2017-08-01T11:03:14Z</dcterms:created>
  <dcterms:modified xsi:type="dcterms:W3CDTF">2018-08-21T03:55:46Z</dcterms:modified>
</cp:coreProperties>
</file>