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89" r:id="rId5"/>
    <p:sldId id="290" r:id="rId6"/>
    <p:sldId id="259" r:id="rId7"/>
    <p:sldId id="291" r:id="rId8"/>
    <p:sldId id="292" r:id="rId9"/>
    <p:sldId id="293" r:id="rId10"/>
    <p:sldId id="294" r:id="rId11"/>
    <p:sldId id="307" r:id="rId12"/>
    <p:sldId id="295" r:id="rId13"/>
    <p:sldId id="311" r:id="rId14"/>
    <p:sldId id="313" r:id="rId15"/>
    <p:sldId id="299" r:id="rId16"/>
    <p:sldId id="256" r:id="rId17"/>
    <p:sldId id="312" r:id="rId18"/>
    <p:sldId id="314" r:id="rId19"/>
    <p:sldId id="315" r:id="rId20"/>
    <p:sldId id="316" r:id="rId21"/>
    <p:sldId id="309" r:id="rId22"/>
    <p:sldId id="300" r:id="rId23"/>
    <p:sldId id="275" r:id="rId24"/>
    <p:sldId id="317" r:id="rId25"/>
    <p:sldId id="319" r:id="rId26"/>
    <p:sldId id="301" r:id="rId27"/>
    <p:sldId id="318" r:id="rId28"/>
    <p:sldId id="320" r:id="rId29"/>
    <p:sldId id="303" r:id="rId30"/>
    <p:sldId id="265" r:id="rId31"/>
    <p:sldId id="321" r:id="rId32"/>
    <p:sldId id="322" r:id="rId33"/>
    <p:sldId id="323" r:id="rId34"/>
    <p:sldId id="324" r:id="rId35"/>
    <p:sldId id="325" r:id="rId36"/>
    <p:sldId id="326" r:id="rId37"/>
    <p:sldId id="32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6ABF6"/>
    <a:srgbClr val="FF0066"/>
    <a:srgbClr val="00FF00"/>
    <a:srgbClr val="CC0066"/>
    <a:srgbClr val="00CC00"/>
    <a:srgbClr val="0F9992"/>
    <a:srgbClr val="19A4B3"/>
    <a:srgbClr val="1B9592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4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uziana Akmal Fadzleen Ali" userId="947d1248-0aac-4f39-8fea-d274b42f6653" providerId="ADAL" clId="{E01915D9-0A99-4AC6-8E14-73B3280B10BB}"/>
    <pc:docChg chg="custSel modSld sldOrd">
      <pc:chgData name="Fauziana Akmal Fadzleen Ali" userId="947d1248-0aac-4f39-8fea-d274b42f6653" providerId="ADAL" clId="{E01915D9-0A99-4AC6-8E14-73B3280B10BB}" dt="2024-02-19T02:52:13.307" v="7" actId="27309"/>
      <pc:docMkLst>
        <pc:docMk/>
      </pc:docMkLst>
      <pc:sldChg chg="addSp modSp mod ord">
        <pc:chgData name="Fauziana Akmal Fadzleen Ali" userId="947d1248-0aac-4f39-8fea-d274b42f6653" providerId="ADAL" clId="{E01915D9-0A99-4AC6-8E14-73B3280B10BB}" dt="2024-02-19T02:52:13.307" v="7" actId="27309"/>
        <pc:sldMkLst>
          <pc:docMk/>
          <pc:sldMk cId="3032485976" sldId="285"/>
        </pc:sldMkLst>
        <pc:graphicFrameChg chg="add modGraphic">
          <ac:chgData name="Fauziana Akmal Fadzleen Ali" userId="947d1248-0aac-4f39-8fea-d274b42f6653" providerId="ADAL" clId="{E01915D9-0A99-4AC6-8E14-73B3280B10BB}" dt="2024-02-19T02:52:13.307" v="7" actId="27309"/>
          <ac:graphicFrameMkLst>
            <pc:docMk/>
            <pc:sldMk cId="3032485976" sldId="285"/>
            <ac:graphicFrameMk id="4" creationId="{88FF9987-6255-B910-7B94-04ACA92B3AAF}"/>
          </ac:graphicFrameMkLst>
        </pc:graphicFrameChg>
      </pc:sldChg>
      <pc:sldChg chg="addSp delSp modSp mod">
        <pc:chgData name="Fauziana Akmal Fadzleen Ali" userId="947d1248-0aac-4f39-8fea-d274b42f6653" providerId="ADAL" clId="{E01915D9-0A99-4AC6-8E14-73B3280B10BB}" dt="2024-02-19T01:55:35.557" v="4" actId="1076"/>
        <pc:sldMkLst>
          <pc:docMk/>
          <pc:sldMk cId="3779110745" sldId="289"/>
        </pc:sldMkLst>
        <pc:spChg chg="del">
          <ac:chgData name="Fauziana Akmal Fadzleen Ali" userId="947d1248-0aac-4f39-8fea-d274b42f6653" providerId="ADAL" clId="{E01915D9-0A99-4AC6-8E14-73B3280B10BB}" dt="2024-02-19T01:55:25.287" v="2" actId="478"/>
          <ac:spMkLst>
            <pc:docMk/>
            <pc:sldMk cId="3779110745" sldId="289"/>
            <ac:spMk id="3" creationId="{1A8D12C5-0FC8-40CC-9253-CC5711962CD1}"/>
          </ac:spMkLst>
        </pc:spChg>
        <pc:spChg chg="mod">
          <ac:chgData name="Fauziana Akmal Fadzleen Ali" userId="947d1248-0aac-4f39-8fea-d274b42f6653" providerId="ADAL" clId="{E01915D9-0A99-4AC6-8E14-73B3280B10BB}" dt="2024-02-19T01:55:29.837" v="3" actId="1076"/>
          <ac:spMkLst>
            <pc:docMk/>
            <pc:sldMk cId="3779110745" sldId="289"/>
            <ac:spMk id="4" creationId="{9EDF1953-314A-2C89-26AF-9268073ECE06}"/>
          </ac:spMkLst>
        </pc:spChg>
        <pc:spChg chg="add mod">
          <ac:chgData name="Fauziana Akmal Fadzleen Ali" userId="947d1248-0aac-4f39-8fea-d274b42f6653" providerId="ADAL" clId="{E01915D9-0A99-4AC6-8E14-73B3280B10BB}" dt="2024-02-19T01:55:25.287" v="2" actId="478"/>
          <ac:spMkLst>
            <pc:docMk/>
            <pc:sldMk cId="3779110745" sldId="289"/>
            <ac:spMk id="6" creationId="{CF58A52D-B031-E5A2-978C-7A38E175F265}"/>
          </ac:spMkLst>
        </pc:spChg>
        <pc:picChg chg="mod">
          <ac:chgData name="Fauziana Akmal Fadzleen Ali" userId="947d1248-0aac-4f39-8fea-d274b42f6653" providerId="ADAL" clId="{E01915D9-0A99-4AC6-8E14-73B3280B10BB}" dt="2024-02-19T01:55:35.557" v="4" actId="1076"/>
          <ac:picMkLst>
            <pc:docMk/>
            <pc:sldMk cId="3779110745" sldId="289"/>
            <ac:picMk id="5" creationId="{CD72F530-EFF3-47B4-85A1-D40BD7EB0D4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BAA1C-42DD-4421-AE5E-210E82C79AD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</dgm:pt>
    <dgm:pt modelId="{A73AE882-5B88-40D8-9B0B-3B30D4E6A32F}">
      <dgm:prSet phldrT="[Text]" custT="1"/>
      <dgm:spPr/>
      <dgm:t>
        <a:bodyPr/>
        <a:lstStyle/>
        <a:p>
          <a:r>
            <a:rPr lang="en-US" sz="2400" b="1" dirty="0">
              <a:latin typeface="Segoe UI" panose="020B0502040204020203" pitchFamily="34" charset="0"/>
              <a:ea typeface="HGPSoeiKakugothicUB" panose="020B0A00000000000000" pitchFamily="34" charset="-128"/>
              <a:cs typeface="Segoe UI" panose="020B0502040204020203" pitchFamily="34" charset="0"/>
            </a:rPr>
            <a:t>Login to Moodle</a:t>
          </a:r>
          <a:endParaRPr lang="ms-MY" sz="2400" b="1" dirty="0">
            <a:latin typeface="Segoe UI" panose="020B0502040204020203" pitchFamily="34" charset="0"/>
            <a:ea typeface="HGPSoeiKakugothicUB" panose="020B0A00000000000000" pitchFamily="34" charset="-128"/>
            <a:cs typeface="Segoe UI" panose="020B0502040204020203" pitchFamily="34" charset="0"/>
          </a:endParaRPr>
        </a:p>
      </dgm:t>
    </dgm:pt>
    <dgm:pt modelId="{2861C47B-AC3C-4946-8676-DB4ADB9E80C8}" type="parTrans" cxnId="{7412D663-5036-433E-B64C-A3E7F7596037}">
      <dgm:prSet/>
      <dgm:spPr/>
      <dgm:t>
        <a:bodyPr/>
        <a:lstStyle/>
        <a:p>
          <a:endParaRPr lang="ms-MY"/>
        </a:p>
      </dgm:t>
    </dgm:pt>
    <dgm:pt modelId="{C50AE171-10E8-4799-AC16-BFEEEABEE903}" type="sibTrans" cxnId="{7412D663-5036-433E-B64C-A3E7F7596037}">
      <dgm:prSet/>
      <dgm:spPr/>
      <dgm:t>
        <a:bodyPr/>
        <a:lstStyle/>
        <a:p>
          <a:endParaRPr lang="ms-MY"/>
        </a:p>
      </dgm:t>
    </dgm:pt>
    <dgm:pt modelId="{B3103D68-517B-4D88-8586-12BD34B34A0D}">
      <dgm:prSet phldrT="[Text]" custT="1"/>
      <dgm:spPr/>
      <dgm:t>
        <a:bodyPr/>
        <a:lstStyle/>
        <a:p>
          <a:r>
            <a:rPr lang="en-US" sz="2400" b="1" dirty="0">
              <a:latin typeface="Segoe UI" panose="020B0502040204020203" pitchFamily="34" charset="0"/>
              <a:cs typeface="Segoe UI" panose="020B0502040204020203" pitchFamily="34" charset="0"/>
            </a:rPr>
            <a:t>Select your faculty</a:t>
          </a:r>
          <a:endParaRPr lang="ms-MY" sz="24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9F66A64-2469-46F8-BEF1-47920B90098C}" type="parTrans" cxnId="{509C8086-C6E5-44D4-B31C-CA742954D88C}">
      <dgm:prSet/>
      <dgm:spPr/>
      <dgm:t>
        <a:bodyPr/>
        <a:lstStyle/>
        <a:p>
          <a:endParaRPr lang="ms-MY"/>
        </a:p>
      </dgm:t>
    </dgm:pt>
    <dgm:pt modelId="{51EFA767-4127-490A-BBE8-ACA698554A7D}" type="sibTrans" cxnId="{509C8086-C6E5-44D4-B31C-CA742954D88C}">
      <dgm:prSet/>
      <dgm:spPr/>
      <dgm:t>
        <a:bodyPr/>
        <a:lstStyle/>
        <a:p>
          <a:endParaRPr lang="ms-MY"/>
        </a:p>
      </dgm:t>
    </dgm:pt>
    <dgm:pt modelId="{42F9FCBC-8BB7-4524-9D51-B1B708C09E69}">
      <dgm:prSet phldrT="[Text]" custT="1"/>
      <dgm:spPr/>
      <dgm:t>
        <a:bodyPr/>
        <a:lstStyle/>
        <a:p>
          <a:r>
            <a:rPr lang="en-US" sz="2400" b="1" dirty="0">
              <a:latin typeface="Segoe UI" panose="020B0502040204020203" pitchFamily="34" charset="0"/>
              <a:cs typeface="Segoe UI" panose="020B0502040204020203" pitchFamily="34" charset="0"/>
            </a:rPr>
            <a:t>Find your lecturer’s name</a:t>
          </a:r>
        </a:p>
      </dgm:t>
    </dgm:pt>
    <dgm:pt modelId="{BC2D01C8-8C04-4EEF-96B0-8D479740661E}" type="parTrans" cxnId="{7F995E74-BC11-42C9-9B5E-00416E73FC9C}">
      <dgm:prSet/>
      <dgm:spPr/>
      <dgm:t>
        <a:bodyPr/>
        <a:lstStyle/>
        <a:p>
          <a:endParaRPr lang="ms-MY"/>
        </a:p>
      </dgm:t>
    </dgm:pt>
    <dgm:pt modelId="{85350D3D-3206-43EE-A11F-26C156814D8F}" type="sibTrans" cxnId="{7F995E74-BC11-42C9-9B5E-00416E73FC9C}">
      <dgm:prSet/>
      <dgm:spPr/>
      <dgm:t>
        <a:bodyPr/>
        <a:lstStyle/>
        <a:p>
          <a:endParaRPr lang="ms-MY"/>
        </a:p>
      </dgm:t>
    </dgm:pt>
    <dgm:pt modelId="{962186B4-F9A3-4FB2-9EC5-E8343740F00F}">
      <dgm:prSet phldrT="[Text]" custT="1"/>
      <dgm:spPr/>
      <dgm:t>
        <a:bodyPr/>
        <a:lstStyle/>
        <a:p>
          <a:r>
            <a:rPr lang="en-US" sz="2400" b="1" dirty="0">
              <a:latin typeface="Segoe UI" panose="020B0502040204020203" pitchFamily="34" charset="0"/>
              <a:cs typeface="Segoe UI" panose="020B0502040204020203" pitchFamily="34" charset="0"/>
            </a:rPr>
            <a:t>Find your subject</a:t>
          </a:r>
        </a:p>
      </dgm:t>
    </dgm:pt>
    <dgm:pt modelId="{F4E98F0A-35DC-4EA8-B582-F6B9EA532CCD}" type="parTrans" cxnId="{DAF80601-D68A-4D95-8BDA-AC34D5B74D79}">
      <dgm:prSet/>
      <dgm:spPr/>
      <dgm:t>
        <a:bodyPr/>
        <a:lstStyle/>
        <a:p>
          <a:endParaRPr lang="ms-MY"/>
        </a:p>
      </dgm:t>
    </dgm:pt>
    <dgm:pt modelId="{1A4C9374-9B21-4494-9180-652752E1150C}" type="sibTrans" cxnId="{DAF80601-D68A-4D95-8BDA-AC34D5B74D79}">
      <dgm:prSet/>
      <dgm:spPr/>
      <dgm:t>
        <a:bodyPr/>
        <a:lstStyle/>
        <a:p>
          <a:endParaRPr lang="ms-MY"/>
        </a:p>
      </dgm:t>
    </dgm:pt>
    <dgm:pt modelId="{92FA42A8-26FC-43A1-978B-7A22D4348B49}">
      <dgm:prSet phldrT="[Text]" custT="1"/>
      <dgm:spPr/>
      <dgm:t>
        <a:bodyPr/>
        <a:lstStyle/>
        <a:p>
          <a:r>
            <a:rPr lang="en-US" sz="2400" b="1" dirty="0">
              <a:latin typeface="Segoe UI" panose="020B0502040204020203" pitchFamily="34" charset="0"/>
              <a:cs typeface="Segoe UI" panose="020B0502040204020203" pitchFamily="34" charset="0"/>
            </a:rPr>
            <a:t>Enroll yourself (first time only)</a:t>
          </a:r>
        </a:p>
      </dgm:t>
    </dgm:pt>
    <dgm:pt modelId="{BDB3A17F-F047-4D9E-AE7A-7B65CB79DEAD}" type="parTrans" cxnId="{4E43CA68-2C2E-4D0E-B610-0369C8BF4530}">
      <dgm:prSet/>
      <dgm:spPr/>
      <dgm:t>
        <a:bodyPr/>
        <a:lstStyle/>
        <a:p>
          <a:endParaRPr lang="ms-MY"/>
        </a:p>
      </dgm:t>
    </dgm:pt>
    <dgm:pt modelId="{3E21EABB-B5B9-4241-A42B-1AEB48144596}" type="sibTrans" cxnId="{4E43CA68-2C2E-4D0E-B610-0369C8BF4530}">
      <dgm:prSet/>
      <dgm:spPr/>
      <dgm:t>
        <a:bodyPr/>
        <a:lstStyle/>
        <a:p>
          <a:endParaRPr lang="ms-MY"/>
        </a:p>
      </dgm:t>
    </dgm:pt>
    <dgm:pt modelId="{76D82811-2211-46FD-ADE7-8183FE8BF96F}">
      <dgm:prSet phldrT="[Text]" custT="1"/>
      <dgm:spPr/>
      <dgm:t>
        <a:bodyPr/>
        <a:lstStyle/>
        <a:p>
          <a:r>
            <a:rPr lang="en-US" sz="2400" b="1" dirty="0">
              <a:latin typeface="Segoe UI" panose="020B0502040204020203" pitchFamily="34" charset="0"/>
              <a:cs typeface="Segoe UI" panose="020B0502040204020203" pitchFamily="34" charset="0"/>
            </a:rPr>
            <a:t>Then, access your notes, assignment etc.</a:t>
          </a:r>
        </a:p>
      </dgm:t>
    </dgm:pt>
    <dgm:pt modelId="{63ADAF65-7C4C-4F08-B0F8-CD4DE6CD38F5}" type="parTrans" cxnId="{535A5529-D314-48CF-A7BA-DE687E799EE7}">
      <dgm:prSet/>
      <dgm:spPr/>
      <dgm:t>
        <a:bodyPr/>
        <a:lstStyle/>
        <a:p>
          <a:endParaRPr lang="ms-MY"/>
        </a:p>
      </dgm:t>
    </dgm:pt>
    <dgm:pt modelId="{253DE849-C043-43AC-B5F6-7E1F68F588E9}" type="sibTrans" cxnId="{535A5529-D314-48CF-A7BA-DE687E799EE7}">
      <dgm:prSet/>
      <dgm:spPr/>
      <dgm:t>
        <a:bodyPr/>
        <a:lstStyle/>
        <a:p>
          <a:endParaRPr lang="ms-MY"/>
        </a:p>
      </dgm:t>
    </dgm:pt>
    <dgm:pt modelId="{11972A71-4579-4D4D-A22A-D3DF44DED9BF}" type="pres">
      <dgm:prSet presAssocID="{CB4BAA1C-42DD-4421-AE5E-210E82C79ADB}" presName="Name0" presStyleCnt="0">
        <dgm:presLayoutVars>
          <dgm:dir/>
          <dgm:resizeHandles val="exact"/>
        </dgm:presLayoutVars>
      </dgm:prSet>
      <dgm:spPr/>
    </dgm:pt>
    <dgm:pt modelId="{B0DC1296-1782-4646-A230-C9135A9CA051}" type="pres">
      <dgm:prSet presAssocID="{A73AE882-5B88-40D8-9B0B-3B30D4E6A32F}" presName="node" presStyleLbl="node1" presStyleIdx="0" presStyleCnt="6">
        <dgm:presLayoutVars>
          <dgm:bulletEnabled val="1"/>
        </dgm:presLayoutVars>
      </dgm:prSet>
      <dgm:spPr/>
    </dgm:pt>
    <dgm:pt modelId="{638C040A-A22D-4636-B24A-49716AC8A141}" type="pres">
      <dgm:prSet presAssocID="{C50AE171-10E8-4799-AC16-BFEEEABEE903}" presName="sibTrans" presStyleLbl="sibTrans1D1" presStyleIdx="0" presStyleCnt="5"/>
      <dgm:spPr/>
    </dgm:pt>
    <dgm:pt modelId="{E1394312-C6CC-42E5-B81C-753DE7C42A3D}" type="pres">
      <dgm:prSet presAssocID="{C50AE171-10E8-4799-AC16-BFEEEABEE903}" presName="connectorText" presStyleLbl="sibTrans1D1" presStyleIdx="0" presStyleCnt="5"/>
      <dgm:spPr/>
    </dgm:pt>
    <dgm:pt modelId="{BB49EE36-A4CF-41C6-B211-46DAE7B1AF58}" type="pres">
      <dgm:prSet presAssocID="{B3103D68-517B-4D88-8586-12BD34B34A0D}" presName="node" presStyleLbl="node1" presStyleIdx="1" presStyleCnt="6">
        <dgm:presLayoutVars>
          <dgm:bulletEnabled val="1"/>
        </dgm:presLayoutVars>
      </dgm:prSet>
      <dgm:spPr/>
    </dgm:pt>
    <dgm:pt modelId="{2E88DE15-C450-479E-BD21-22F7CE335242}" type="pres">
      <dgm:prSet presAssocID="{51EFA767-4127-490A-BBE8-ACA698554A7D}" presName="sibTrans" presStyleLbl="sibTrans1D1" presStyleIdx="1" presStyleCnt="5"/>
      <dgm:spPr/>
    </dgm:pt>
    <dgm:pt modelId="{10F2BADA-60B7-4DAA-A532-EF38057CBE42}" type="pres">
      <dgm:prSet presAssocID="{51EFA767-4127-490A-BBE8-ACA698554A7D}" presName="connectorText" presStyleLbl="sibTrans1D1" presStyleIdx="1" presStyleCnt="5"/>
      <dgm:spPr/>
    </dgm:pt>
    <dgm:pt modelId="{B7E9FD88-9178-4EEC-B604-C5F3590F6F0C}" type="pres">
      <dgm:prSet presAssocID="{42F9FCBC-8BB7-4524-9D51-B1B708C09E69}" presName="node" presStyleLbl="node1" presStyleIdx="2" presStyleCnt="6">
        <dgm:presLayoutVars>
          <dgm:bulletEnabled val="1"/>
        </dgm:presLayoutVars>
      </dgm:prSet>
      <dgm:spPr/>
    </dgm:pt>
    <dgm:pt modelId="{B928F3BA-8FD5-44A2-94A5-4C9991A07CA3}" type="pres">
      <dgm:prSet presAssocID="{85350D3D-3206-43EE-A11F-26C156814D8F}" presName="sibTrans" presStyleLbl="sibTrans1D1" presStyleIdx="2" presStyleCnt="5"/>
      <dgm:spPr/>
    </dgm:pt>
    <dgm:pt modelId="{421E38A6-D5CB-4B83-87F8-792B00A30CFE}" type="pres">
      <dgm:prSet presAssocID="{85350D3D-3206-43EE-A11F-26C156814D8F}" presName="connectorText" presStyleLbl="sibTrans1D1" presStyleIdx="2" presStyleCnt="5"/>
      <dgm:spPr/>
    </dgm:pt>
    <dgm:pt modelId="{42682D01-85CA-4F44-A615-7B3F051081EA}" type="pres">
      <dgm:prSet presAssocID="{962186B4-F9A3-4FB2-9EC5-E8343740F00F}" presName="node" presStyleLbl="node1" presStyleIdx="3" presStyleCnt="6">
        <dgm:presLayoutVars>
          <dgm:bulletEnabled val="1"/>
        </dgm:presLayoutVars>
      </dgm:prSet>
      <dgm:spPr/>
    </dgm:pt>
    <dgm:pt modelId="{579FF3A3-FD6C-4665-9B87-8CBF3DD5DBD6}" type="pres">
      <dgm:prSet presAssocID="{1A4C9374-9B21-4494-9180-652752E1150C}" presName="sibTrans" presStyleLbl="sibTrans1D1" presStyleIdx="3" presStyleCnt="5"/>
      <dgm:spPr/>
    </dgm:pt>
    <dgm:pt modelId="{FB3961EB-6EE9-4754-A857-CE4A88DF270C}" type="pres">
      <dgm:prSet presAssocID="{1A4C9374-9B21-4494-9180-652752E1150C}" presName="connectorText" presStyleLbl="sibTrans1D1" presStyleIdx="3" presStyleCnt="5"/>
      <dgm:spPr/>
    </dgm:pt>
    <dgm:pt modelId="{078F595A-491D-44D7-B08F-5A08933D3DBC}" type="pres">
      <dgm:prSet presAssocID="{92FA42A8-26FC-43A1-978B-7A22D4348B49}" presName="node" presStyleLbl="node1" presStyleIdx="4" presStyleCnt="6">
        <dgm:presLayoutVars>
          <dgm:bulletEnabled val="1"/>
        </dgm:presLayoutVars>
      </dgm:prSet>
      <dgm:spPr/>
    </dgm:pt>
    <dgm:pt modelId="{F1E4FFB8-8256-42E6-8FD2-9A8F2EB94C5D}" type="pres">
      <dgm:prSet presAssocID="{3E21EABB-B5B9-4241-A42B-1AEB48144596}" presName="sibTrans" presStyleLbl="sibTrans1D1" presStyleIdx="4" presStyleCnt="5"/>
      <dgm:spPr/>
    </dgm:pt>
    <dgm:pt modelId="{A26ACA3E-2FF8-448D-A741-CE6796887D0A}" type="pres">
      <dgm:prSet presAssocID="{3E21EABB-B5B9-4241-A42B-1AEB48144596}" presName="connectorText" presStyleLbl="sibTrans1D1" presStyleIdx="4" presStyleCnt="5"/>
      <dgm:spPr/>
    </dgm:pt>
    <dgm:pt modelId="{F679BB15-86A1-462E-80C3-8E908F853B9B}" type="pres">
      <dgm:prSet presAssocID="{76D82811-2211-46FD-ADE7-8183FE8BF96F}" presName="node" presStyleLbl="node1" presStyleIdx="5" presStyleCnt="6">
        <dgm:presLayoutVars>
          <dgm:bulletEnabled val="1"/>
        </dgm:presLayoutVars>
      </dgm:prSet>
      <dgm:spPr/>
    </dgm:pt>
  </dgm:ptLst>
  <dgm:cxnLst>
    <dgm:cxn modelId="{DAF80601-D68A-4D95-8BDA-AC34D5B74D79}" srcId="{CB4BAA1C-42DD-4421-AE5E-210E82C79ADB}" destId="{962186B4-F9A3-4FB2-9EC5-E8343740F00F}" srcOrd="3" destOrd="0" parTransId="{F4E98F0A-35DC-4EA8-B582-F6B9EA532CCD}" sibTransId="{1A4C9374-9B21-4494-9180-652752E1150C}"/>
    <dgm:cxn modelId="{61866B16-A9E1-4F85-B2BB-A12B57827C5F}" type="presOf" srcId="{3E21EABB-B5B9-4241-A42B-1AEB48144596}" destId="{A26ACA3E-2FF8-448D-A741-CE6796887D0A}" srcOrd="1" destOrd="0" presId="urn:microsoft.com/office/officeart/2016/7/layout/RepeatingBendingProcessNew"/>
    <dgm:cxn modelId="{80724E17-FBEA-432A-A6B9-AFB10EFF50A8}" type="presOf" srcId="{76D82811-2211-46FD-ADE7-8183FE8BF96F}" destId="{F679BB15-86A1-462E-80C3-8E908F853B9B}" srcOrd="0" destOrd="0" presId="urn:microsoft.com/office/officeart/2016/7/layout/RepeatingBendingProcessNew"/>
    <dgm:cxn modelId="{535A5529-D314-48CF-A7BA-DE687E799EE7}" srcId="{CB4BAA1C-42DD-4421-AE5E-210E82C79ADB}" destId="{76D82811-2211-46FD-ADE7-8183FE8BF96F}" srcOrd="5" destOrd="0" parTransId="{63ADAF65-7C4C-4F08-B0F8-CD4DE6CD38F5}" sibTransId="{253DE849-C043-43AC-B5F6-7E1F68F588E9}"/>
    <dgm:cxn modelId="{7412D663-5036-433E-B64C-A3E7F7596037}" srcId="{CB4BAA1C-42DD-4421-AE5E-210E82C79ADB}" destId="{A73AE882-5B88-40D8-9B0B-3B30D4E6A32F}" srcOrd="0" destOrd="0" parTransId="{2861C47B-AC3C-4946-8676-DB4ADB9E80C8}" sibTransId="{C50AE171-10E8-4799-AC16-BFEEEABEE903}"/>
    <dgm:cxn modelId="{4E43CA68-2C2E-4D0E-B610-0369C8BF4530}" srcId="{CB4BAA1C-42DD-4421-AE5E-210E82C79ADB}" destId="{92FA42A8-26FC-43A1-978B-7A22D4348B49}" srcOrd="4" destOrd="0" parTransId="{BDB3A17F-F047-4D9E-AE7A-7B65CB79DEAD}" sibTransId="{3E21EABB-B5B9-4241-A42B-1AEB48144596}"/>
    <dgm:cxn modelId="{091BDB4A-7C66-4BF6-85C2-ED68F0B08167}" type="presOf" srcId="{51EFA767-4127-490A-BBE8-ACA698554A7D}" destId="{10F2BADA-60B7-4DAA-A532-EF38057CBE42}" srcOrd="1" destOrd="0" presId="urn:microsoft.com/office/officeart/2016/7/layout/RepeatingBendingProcessNew"/>
    <dgm:cxn modelId="{9FB0F74C-2EC3-4558-8728-53196CA8A677}" type="presOf" srcId="{92FA42A8-26FC-43A1-978B-7A22D4348B49}" destId="{078F595A-491D-44D7-B08F-5A08933D3DBC}" srcOrd="0" destOrd="0" presId="urn:microsoft.com/office/officeart/2016/7/layout/RepeatingBendingProcessNew"/>
    <dgm:cxn modelId="{7F995E74-BC11-42C9-9B5E-00416E73FC9C}" srcId="{CB4BAA1C-42DD-4421-AE5E-210E82C79ADB}" destId="{42F9FCBC-8BB7-4524-9D51-B1B708C09E69}" srcOrd="2" destOrd="0" parTransId="{BC2D01C8-8C04-4EEF-96B0-8D479740661E}" sibTransId="{85350D3D-3206-43EE-A11F-26C156814D8F}"/>
    <dgm:cxn modelId="{54DC267F-E728-42F6-A989-EA0D15DA6191}" type="presOf" srcId="{C50AE171-10E8-4799-AC16-BFEEEABEE903}" destId="{638C040A-A22D-4636-B24A-49716AC8A141}" srcOrd="0" destOrd="0" presId="urn:microsoft.com/office/officeart/2016/7/layout/RepeatingBendingProcessNew"/>
    <dgm:cxn modelId="{9B046A82-5CB6-4E89-8239-B6703914D7DA}" type="presOf" srcId="{85350D3D-3206-43EE-A11F-26C156814D8F}" destId="{421E38A6-D5CB-4B83-87F8-792B00A30CFE}" srcOrd="1" destOrd="0" presId="urn:microsoft.com/office/officeart/2016/7/layout/RepeatingBendingProcessNew"/>
    <dgm:cxn modelId="{509C8086-C6E5-44D4-B31C-CA742954D88C}" srcId="{CB4BAA1C-42DD-4421-AE5E-210E82C79ADB}" destId="{B3103D68-517B-4D88-8586-12BD34B34A0D}" srcOrd="1" destOrd="0" parTransId="{A9F66A64-2469-46F8-BEF1-47920B90098C}" sibTransId="{51EFA767-4127-490A-BBE8-ACA698554A7D}"/>
    <dgm:cxn modelId="{8F366E92-8E17-4FC1-994E-A683A7037E89}" type="presOf" srcId="{1A4C9374-9B21-4494-9180-652752E1150C}" destId="{FB3961EB-6EE9-4754-A857-CE4A88DF270C}" srcOrd="1" destOrd="0" presId="urn:microsoft.com/office/officeart/2016/7/layout/RepeatingBendingProcessNew"/>
    <dgm:cxn modelId="{0FE265A3-A64D-4E23-A7E1-502B631207D5}" type="presOf" srcId="{A73AE882-5B88-40D8-9B0B-3B30D4E6A32F}" destId="{B0DC1296-1782-4646-A230-C9135A9CA051}" srcOrd="0" destOrd="0" presId="urn:microsoft.com/office/officeart/2016/7/layout/RepeatingBendingProcessNew"/>
    <dgm:cxn modelId="{65B2EFA3-CF2F-4A47-BE9A-4B3A89B20323}" type="presOf" srcId="{42F9FCBC-8BB7-4524-9D51-B1B708C09E69}" destId="{B7E9FD88-9178-4EEC-B604-C5F3590F6F0C}" srcOrd="0" destOrd="0" presId="urn:microsoft.com/office/officeart/2016/7/layout/RepeatingBendingProcessNew"/>
    <dgm:cxn modelId="{60182FAE-DA99-4A9A-8ACD-1637C66BF801}" type="presOf" srcId="{C50AE171-10E8-4799-AC16-BFEEEABEE903}" destId="{E1394312-C6CC-42E5-B81C-753DE7C42A3D}" srcOrd="1" destOrd="0" presId="urn:microsoft.com/office/officeart/2016/7/layout/RepeatingBendingProcessNew"/>
    <dgm:cxn modelId="{EF2009B6-0A9E-4807-B428-6DD1C83307A8}" type="presOf" srcId="{CB4BAA1C-42DD-4421-AE5E-210E82C79ADB}" destId="{11972A71-4579-4D4D-A22A-D3DF44DED9BF}" srcOrd="0" destOrd="0" presId="urn:microsoft.com/office/officeart/2016/7/layout/RepeatingBendingProcessNew"/>
    <dgm:cxn modelId="{59BEFDB7-CAB8-4FC1-B2F0-65C55C0C9D84}" type="presOf" srcId="{51EFA767-4127-490A-BBE8-ACA698554A7D}" destId="{2E88DE15-C450-479E-BD21-22F7CE335242}" srcOrd="0" destOrd="0" presId="urn:microsoft.com/office/officeart/2016/7/layout/RepeatingBendingProcessNew"/>
    <dgm:cxn modelId="{FDAC7AC6-F0B0-4FDC-87A5-BA823CFB98BA}" type="presOf" srcId="{B3103D68-517B-4D88-8586-12BD34B34A0D}" destId="{BB49EE36-A4CF-41C6-B211-46DAE7B1AF58}" srcOrd="0" destOrd="0" presId="urn:microsoft.com/office/officeart/2016/7/layout/RepeatingBendingProcessNew"/>
    <dgm:cxn modelId="{5AEFA2CE-8FC2-4C76-9272-F592DC7E33CE}" type="presOf" srcId="{3E21EABB-B5B9-4241-A42B-1AEB48144596}" destId="{F1E4FFB8-8256-42E6-8FD2-9A8F2EB94C5D}" srcOrd="0" destOrd="0" presId="urn:microsoft.com/office/officeart/2016/7/layout/RepeatingBendingProcessNew"/>
    <dgm:cxn modelId="{25BA0ADF-7162-41B8-A502-15C69DCCBAF4}" type="presOf" srcId="{962186B4-F9A3-4FB2-9EC5-E8343740F00F}" destId="{42682D01-85CA-4F44-A615-7B3F051081EA}" srcOrd="0" destOrd="0" presId="urn:microsoft.com/office/officeart/2016/7/layout/RepeatingBendingProcessNew"/>
    <dgm:cxn modelId="{67D99CEA-A98A-407E-8C53-9FCC158E3420}" type="presOf" srcId="{1A4C9374-9B21-4494-9180-652752E1150C}" destId="{579FF3A3-FD6C-4665-9B87-8CBF3DD5DBD6}" srcOrd="0" destOrd="0" presId="urn:microsoft.com/office/officeart/2016/7/layout/RepeatingBendingProcessNew"/>
    <dgm:cxn modelId="{ADABD0EE-831F-42FF-8CF9-20C25D5B78DA}" type="presOf" srcId="{85350D3D-3206-43EE-A11F-26C156814D8F}" destId="{B928F3BA-8FD5-44A2-94A5-4C9991A07CA3}" srcOrd="0" destOrd="0" presId="urn:microsoft.com/office/officeart/2016/7/layout/RepeatingBendingProcessNew"/>
    <dgm:cxn modelId="{56C69520-6B78-4C1F-BF4B-E5FBD2C0775C}" type="presParOf" srcId="{11972A71-4579-4D4D-A22A-D3DF44DED9BF}" destId="{B0DC1296-1782-4646-A230-C9135A9CA051}" srcOrd="0" destOrd="0" presId="urn:microsoft.com/office/officeart/2016/7/layout/RepeatingBendingProcessNew"/>
    <dgm:cxn modelId="{31F6224D-1C56-484B-971D-EBF3EE55E3AB}" type="presParOf" srcId="{11972A71-4579-4D4D-A22A-D3DF44DED9BF}" destId="{638C040A-A22D-4636-B24A-49716AC8A141}" srcOrd="1" destOrd="0" presId="urn:microsoft.com/office/officeart/2016/7/layout/RepeatingBendingProcessNew"/>
    <dgm:cxn modelId="{EA0BC5BD-5362-4639-9CA5-CC987E31024D}" type="presParOf" srcId="{638C040A-A22D-4636-B24A-49716AC8A141}" destId="{E1394312-C6CC-42E5-B81C-753DE7C42A3D}" srcOrd="0" destOrd="0" presId="urn:microsoft.com/office/officeart/2016/7/layout/RepeatingBendingProcessNew"/>
    <dgm:cxn modelId="{69882721-0619-45ED-9077-72217FA22632}" type="presParOf" srcId="{11972A71-4579-4D4D-A22A-D3DF44DED9BF}" destId="{BB49EE36-A4CF-41C6-B211-46DAE7B1AF58}" srcOrd="2" destOrd="0" presId="urn:microsoft.com/office/officeart/2016/7/layout/RepeatingBendingProcessNew"/>
    <dgm:cxn modelId="{F1DA123E-8235-4A9F-B66E-7EC42AE67D47}" type="presParOf" srcId="{11972A71-4579-4D4D-A22A-D3DF44DED9BF}" destId="{2E88DE15-C450-479E-BD21-22F7CE335242}" srcOrd="3" destOrd="0" presId="urn:microsoft.com/office/officeart/2016/7/layout/RepeatingBendingProcessNew"/>
    <dgm:cxn modelId="{EB8DF0B6-2A66-46A3-BA18-F7291A79649E}" type="presParOf" srcId="{2E88DE15-C450-479E-BD21-22F7CE335242}" destId="{10F2BADA-60B7-4DAA-A532-EF38057CBE42}" srcOrd="0" destOrd="0" presId="urn:microsoft.com/office/officeart/2016/7/layout/RepeatingBendingProcessNew"/>
    <dgm:cxn modelId="{3C1ECC90-2535-4FA0-A69A-31C4BDFC6C78}" type="presParOf" srcId="{11972A71-4579-4D4D-A22A-D3DF44DED9BF}" destId="{B7E9FD88-9178-4EEC-B604-C5F3590F6F0C}" srcOrd="4" destOrd="0" presId="urn:microsoft.com/office/officeart/2016/7/layout/RepeatingBendingProcessNew"/>
    <dgm:cxn modelId="{F2E36CF2-D8D3-4B47-8871-7F74DBA1D6A8}" type="presParOf" srcId="{11972A71-4579-4D4D-A22A-D3DF44DED9BF}" destId="{B928F3BA-8FD5-44A2-94A5-4C9991A07CA3}" srcOrd="5" destOrd="0" presId="urn:microsoft.com/office/officeart/2016/7/layout/RepeatingBendingProcessNew"/>
    <dgm:cxn modelId="{FA3DFE1A-4E8B-4E48-849F-96D4BAB38AE0}" type="presParOf" srcId="{B928F3BA-8FD5-44A2-94A5-4C9991A07CA3}" destId="{421E38A6-D5CB-4B83-87F8-792B00A30CFE}" srcOrd="0" destOrd="0" presId="urn:microsoft.com/office/officeart/2016/7/layout/RepeatingBendingProcessNew"/>
    <dgm:cxn modelId="{E25879C9-9393-4819-96FA-5F160E16AFF6}" type="presParOf" srcId="{11972A71-4579-4D4D-A22A-D3DF44DED9BF}" destId="{42682D01-85CA-4F44-A615-7B3F051081EA}" srcOrd="6" destOrd="0" presId="urn:microsoft.com/office/officeart/2016/7/layout/RepeatingBendingProcessNew"/>
    <dgm:cxn modelId="{243E10F1-44CE-4079-8018-BD932B38763F}" type="presParOf" srcId="{11972A71-4579-4D4D-A22A-D3DF44DED9BF}" destId="{579FF3A3-FD6C-4665-9B87-8CBF3DD5DBD6}" srcOrd="7" destOrd="0" presId="urn:microsoft.com/office/officeart/2016/7/layout/RepeatingBendingProcessNew"/>
    <dgm:cxn modelId="{58745B5D-AA3E-4C3A-A514-6C35C52E335B}" type="presParOf" srcId="{579FF3A3-FD6C-4665-9B87-8CBF3DD5DBD6}" destId="{FB3961EB-6EE9-4754-A857-CE4A88DF270C}" srcOrd="0" destOrd="0" presId="urn:microsoft.com/office/officeart/2016/7/layout/RepeatingBendingProcessNew"/>
    <dgm:cxn modelId="{E7A9AEE5-565F-497A-9F83-EA5ED0B577D6}" type="presParOf" srcId="{11972A71-4579-4D4D-A22A-D3DF44DED9BF}" destId="{078F595A-491D-44D7-B08F-5A08933D3DBC}" srcOrd="8" destOrd="0" presId="urn:microsoft.com/office/officeart/2016/7/layout/RepeatingBendingProcessNew"/>
    <dgm:cxn modelId="{D67E6D49-524D-49D0-8881-9D3414A1BF7F}" type="presParOf" srcId="{11972A71-4579-4D4D-A22A-D3DF44DED9BF}" destId="{F1E4FFB8-8256-42E6-8FD2-9A8F2EB94C5D}" srcOrd="9" destOrd="0" presId="urn:microsoft.com/office/officeart/2016/7/layout/RepeatingBendingProcessNew"/>
    <dgm:cxn modelId="{FB07CA4A-82C1-4052-A1D6-B54285B05589}" type="presParOf" srcId="{F1E4FFB8-8256-42E6-8FD2-9A8F2EB94C5D}" destId="{A26ACA3E-2FF8-448D-A741-CE6796887D0A}" srcOrd="0" destOrd="0" presId="urn:microsoft.com/office/officeart/2016/7/layout/RepeatingBendingProcessNew"/>
    <dgm:cxn modelId="{EED83737-3ABA-4C00-B57B-1F0E887C1471}" type="presParOf" srcId="{11972A71-4579-4D4D-A22A-D3DF44DED9BF}" destId="{F679BB15-86A1-462E-80C3-8E908F853B9B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C040A-A22D-4636-B24A-49716AC8A141}">
      <dsp:nvSpPr>
        <dsp:cNvPr id="0" name=""/>
        <dsp:cNvSpPr/>
      </dsp:nvSpPr>
      <dsp:spPr>
        <a:xfrm>
          <a:off x="3366888" y="731221"/>
          <a:ext cx="5645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59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s-MY" sz="500" kern="1200"/>
        </a:p>
      </dsp:txBody>
      <dsp:txXfrm>
        <a:off x="3634308" y="773965"/>
        <a:ext cx="29759" cy="5951"/>
      </dsp:txXfrm>
    </dsp:sp>
    <dsp:sp modelId="{B0DC1296-1782-4646-A230-C9135A9CA051}">
      <dsp:nvSpPr>
        <dsp:cNvPr id="0" name=""/>
        <dsp:cNvSpPr/>
      </dsp:nvSpPr>
      <dsp:spPr>
        <a:xfrm>
          <a:off x="780865" y="594"/>
          <a:ext cx="2587823" cy="1552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806" tIns="133105" rIns="126806" bIns="13310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Segoe UI" panose="020B0502040204020203" pitchFamily="34" charset="0"/>
              <a:ea typeface="HGPSoeiKakugothicUB" panose="020B0A00000000000000" pitchFamily="34" charset="-128"/>
              <a:cs typeface="Segoe UI" panose="020B0502040204020203" pitchFamily="34" charset="0"/>
            </a:rPr>
            <a:t>Login to Moodle</a:t>
          </a:r>
          <a:endParaRPr lang="ms-MY" sz="2400" b="1" kern="1200" dirty="0">
            <a:latin typeface="Segoe UI" panose="020B0502040204020203" pitchFamily="34" charset="0"/>
            <a:ea typeface="HGPSoeiKakugothicUB" panose="020B0A00000000000000" pitchFamily="34" charset="-128"/>
            <a:cs typeface="Segoe UI" panose="020B0502040204020203" pitchFamily="34" charset="0"/>
          </a:endParaRPr>
        </a:p>
      </dsp:txBody>
      <dsp:txXfrm>
        <a:off x="780865" y="594"/>
        <a:ext cx="2587823" cy="1552694"/>
      </dsp:txXfrm>
    </dsp:sp>
    <dsp:sp modelId="{2E88DE15-C450-479E-BD21-22F7CE335242}">
      <dsp:nvSpPr>
        <dsp:cNvPr id="0" name=""/>
        <dsp:cNvSpPr/>
      </dsp:nvSpPr>
      <dsp:spPr>
        <a:xfrm>
          <a:off x="6549911" y="731221"/>
          <a:ext cx="5645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599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s-MY" sz="500" kern="1200"/>
        </a:p>
      </dsp:txBody>
      <dsp:txXfrm>
        <a:off x="6817331" y="773965"/>
        <a:ext cx="29759" cy="5951"/>
      </dsp:txXfrm>
    </dsp:sp>
    <dsp:sp modelId="{BB49EE36-A4CF-41C6-B211-46DAE7B1AF58}">
      <dsp:nvSpPr>
        <dsp:cNvPr id="0" name=""/>
        <dsp:cNvSpPr/>
      </dsp:nvSpPr>
      <dsp:spPr>
        <a:xfrm>
          <a:off x="3963888" y="594"/>
          <a:ext cx="2587823" cy="1552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806" tIns="133105" rIns="126806" bIns="13310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Segoe UI" panose="020B0502040204020203" pitchFamily="34" charset="0"/>
              <a:cs typeface="Segoe UI" panose="020B0502040204020203" pitchFamily="34" charset="0"/>
            </a:rPr>
            <a:t>Select your faculty</a:t>
          </a:r>
          <a:endParaRPr lang="ms-MY" sz="24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963888" y="594"/>
        <a:ext cx="2587823" cy="1552694"/>
      </dsp:txXfrm>
    </dsp:sp>
    <dsp:sp modelId="{B928F3BA-8FD5-44A2-94A5-4C9991A07CA3}">
      <dsp:nvSpPr>
        <dsp:cNvPr id="0" name=""/>
        <dsp:cNvSpPr/>
      </dsp:nvSpPr>
      <dsp:spPr>
        <a:xfrm>
          <a:off x="2074777" y="1551488"/>
          <a:ext cx="6366045" cy="564599"/>
        </a:xfrm>
        <a:custGeom>
          <a:avLst/>
          <a:gdLst/>
          <a:ahLst/>
          <a:cxnLst/>
          <a:rect l="0" t="0" r="0" b="0"/>
          <a:pathLst>
            <a:path>
              <a:moveTo>
                <a:pt x="6366045" y="0"/>
              </a:moveTo>
              <a:lnTo>
                <a:pt x="6366045" y="299399"/>
              </a:lnTo>
              <a:lnTo>
                <a:pt x="0" y="299399"/>
              </a:lnTo>
              <a:lnTo>
                <a:pt x="0" y="564599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s-MY" sz="500" kern="1200"/>
        </a:p>
      </dsp:txBody>
      <dsp:txXfrm>
        <a:off x="5097954" y="1830812"/>
        <a:ext cx="319690" cy="5951"/>
      </dsp:txXfrm>
    </dsp:sp>
    <dsp:sp modelId="{B7E9FD88-9178-4EEC-B604-C5F3590F6F0C}">
      <dsp:nvSpPr>
        <dsp:cNvPr id="0" name=""/>
        <dsp:cNvSpPr/>
      </dsp:nvSpPr>
      <dsp:spPr>
        <a:xfrm>
          <a:off x="7146911" y="594"/>
          <a:ext cx="2587823" cy="1552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806" tIns="133105" rIns="126806" bIns="13310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Segoe UI" panose="020B0502040204020203" pitchFamily="34" charset="0"/>
              <a:cs typeface="Segoe UI" panose="020B0502040204020203" pitchFamily="34" charset="0"/>
            </a:rPr>
            <a:t>Find your lecturer’s name</a:t>
          </a:r>
        </a:p>
      </dsp:txBody>
      <dsp:txXfrm>
        <a:off x="7146911" y="594"/>
        <a:ext cx="2587823" cy="1552694"/>
      </dsp:txXfrm>
    </dsp:sp>
    <dsp:sp modelId="{579FF3A3-FD6C-4665-9B87-8CBF3DD5DBD6}">
      <dsp:nvSpPr>
        <dsp:cNvPr id="0" name=""/>
        <dsp:cNvSpPr/>
      </dsp:nvSpPr>
      <dsp:spPr>
        <a:xfrm>
          <a:off x="3366888" y="2879115"/>
          <a:ext cx="5645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599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s-MY" sz="500" kern="1200"/>
        </a:p>
      </dsp:txBody>
      <dsp:txXfrm>
        <a:off x="3634308" y="2921859"/>
        <a:ext cx="29759" cy="5951"/>
      </dsp:txXfrm>
    </dsp:sp>
    <dsp:sp modelId="{42682D01-85CA-4F44-A615-7B3F051081EA}">
      <dsp:nvSpPr>
        <dsp:cNvPr id="0" name=""/>
        <dsp:cNvSpPr/>
      </dsp:nvSpPr>
      <dsp:spPr>
        <a:xfrm>
          <a:off x="780865" y="2148488"/>
          <a:ext cx="2587823" cy="1552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806" tIns="133105" rIns="126806" bIns="13310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Segoe UI" panose="020B0502040204020203" pitchFamily="34" charset="0"/>
              <a:cs typeface="Segoe UI" panose="020B0502040204020203" pitchFamily="34" charset="0"/>
            </a:rPr>
            <a:t>Find your subject</a:t>
          </a:r>
        </a:p>
      </dsp:txBody>
      <dsp:txXfrm>
        <a:off x="780865" y="2148488"/>
        <a:ext cx="2587823" cy="1552694"/>
      </dsp:txXfrm>
    </dsp:sp>
    <dsp:sp modelId="{F1E4FFB8-8256-42E6-8FD2-9A8F2EB94C5D}">
      <dsp:nvSpPr>
        <dsp:cNvPr id="0" name=""/>
        <dsp:cNvSpPr/>
      </dsp:nvSpPr>
      <dsp:spPr>
        <a:xfrm>
          <a:off x="6549911" y="2879115"/>
          <a:ext cx="5645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599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s-MY" sz="500" kern="1200"/>
        </a:p>
      </dsp:txBody>
      <dsp:txXfrm>
        <a:off x="6817331" y="2921859"/>
        <a:ext cx="29759" cy="5951"/>
      </dsp:txXfrm>
    </dsp:sp>
    <dsp:sp modelId="{078F595A-491D-44D7-B08F-5A08933D3DBC}">
      <dsp:nvSpPr>
        <dsp:cNvPr id="0" name=""/>
        <dsp:cNvSpPr/>
      </dsp:nvSpPr>
      <dsp:spPr>
        <a:xfrm>
          <a:off x="3963888" y="2148488"/>
          <a:ext cx="2587823" cy="1552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806" tIns="133105" rIns="126806" bIns="13310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Segoe UI" panose="020B0502040204020203" pitchFamily="34" charset="0"/>
              <a:cs typeface="Segoe UI" panose="020B0502040204020203" pitchFamily="34" charset="0"/>
            </a:rPr>
            <a:t>Enroll yourself (first time only)</a:t>
          </a:r>
        </a:p>
      </dsp:txBody>
      <dsp:txXfrm>
        <a:off x="3963888" y="2148488"/>
        <a:ext cx="2587823" cy="1552694"/>
      </dsp:txXfrm>
    </dsp:sp>
    <dsp:sp modelId="{F679BB15-86A1-462E-80C3-8E908F853B9B}">
      <dsp:nvSpPr>
        <dsp:cNvPr id="0" name=""/>
        <dsp:cNvSpPr/>
      </dsp:nvSpPr>
      <dsp:spPr>
        <a:xfrm>
          <a:off x="7146911" y="2148488"/>
          <a:ext cx="2587823" cy="1552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806" tIns="133105" rIns="126806" bIns="13310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Segoe UI" panose="020B0502040204020203" pitchFamily="34" charset="0"/>
              <a:cs typeface="Segoe UI" panose="020B0502040204020203" pitchFamily="34" charset="0"/>
            </a:rPr>
            <a:t>Then, access your notes, assignment etc.</a:t>
          </a:r>
        </a:p>
      </dsp:txBody>
      <dsp:txXfrm>
        <a:off x="7146911" y="2148488"/>
        <a:ext cx="2587823" cy="1552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16927-5E9C-4E77-85FE-EE4C81C1DE39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9B6C8-888A-401B-9F9B-D41D36B6C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xxxxx@student.dhu.edu.my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Guide/Guide%20How%20to%20Add%20Security%20Verification%20&amp;%20Change%20Password.v4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A12200xxx@student.dhu.edu.my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fauziana@dhu.edu.my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DF1953-314A-2C89-26AF-9268073ECE06}"/>
              </a:ext>
            </a:extLst>
          </p:cNvPr>
          <p:cNvSpPr/>
          <p:nvPr/>
        </p:nvSpPr>
        <p:spPr>
          <a:xfrm>
            <a:off x="4412552" y="4791550"/>
            <a:ext cx="7779448" cy="1412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  <a:ea typeface="GungsuhChe" panose="020B0503020000020004" pitchFamily="49" charset="-127"/>
                <a:cs typeface="+mj-cs"/>
              </a:rPr>
              <a:t>Information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72F530-EFF3-47B4-85A1-D40BD7EB0D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1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2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sX0" fmla="*/ 0 w 1371600"/>
              <a:gd name="csY0" fmla="*/ 0 h 18288"/>
              <a:gd name="csX1" fmla="*/ 685800 w 1371600"/>
              <a:gd name="csY1" fmla="*/ 0 h 18288"/>
              <a:gd name="csX2" fmla="*/ 1371600 w 1371600"/>
              <a:gd name="csY2" fmla="*/ 0 h 18288"/>
              <a:gd name="csX3" fmla="*/ 1371600 w 1371600"/>
              <a:gd name="csY3" fmla="*/ 18288 h 18288"/>
              <a:gd name="csX4" fmla="*/ 713232 w 1371600"/>
              <a:gd name="csY4" fmla="*/ 18288 h 18288"/>
              <a:gd name="csX5" fmla="*/ 0 w 1371600"/>
              <a:gd name="csY5" fmla="*/ 18288 h 18288"/>
              <a:gd name="csX6" fmla="*/ 0 w 1371600"/>
              <a:gd name="csY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circle with white squares on the screen&#10;&#10;Description automatically generated">
            <a:extLst>
              <a:ext uri="{FF2B5EF4-FFF2-40B4-BE49-F238E27FC236}">
                <a16:creationId xmlns:a16="http://schemas.microsoft.com/office/drawing/2014/main" id="{A20C60B5-EB54-EB13-3440-68C90DCE1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68" y="4718080"/>
            <a:ext cx="1803142" cy="155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10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1388A-B8AC-C11F-84BA-313FCB43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/>
          <a:p>
            <a:endParaRPr lang="en-MY" dirty="0"/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3EEFCF85-24D2-C709-A0E5-39D4D38F7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r="6881" b="2"/>
          <a:stretch/>
        </p:blipFill>
        <p:spPr bwMode="auto">
          <a:xfrm>
            <a:off x="347610" y="936290"/>
            <a:ext cx="7044034" cy="4848892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logo of a quiz&#10;&#10;Description automatically generated">
            <a:extLst>
              <a:ext uri="{FF2B5EF4-FFF2-40B4-BE49-F238E27FC236}">
                <a16:creationId xmlns:a16="http://schemas.microsoft.com/office/drawing/2014/main" id="{D182A762-9BD6-4F64-6C1D-3DCDC54DB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77" y="512914"/>
            <a:ext cx="2143125" cy="2143125"/>
          </a:xfrm>
          <a:prstGeom prst="rect">
            <a:avLst/>
          </a:prstGeom>
        </p:spPr>
      </p:pic>
      <p:pic>
        <p:nvPicPr>
          <p:cNvPr id="7" name="Picture 6" descr="A group of people with colorful speech bubbles&#10;&#10;Description automatically generated">
            <a:extLst>
              <a:ext uri="{FF2B5EF4-FFF2-40B4-BE49-F238E27FC236}">
                <a16:creationId xmlns:a16="http://schemas.microsoft.com/office/drawing/2014/main" id="{5EC0893C-686F-1190-B0CB-8A461130C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340" y="3310447"/>
            <a:ext cx="2272862" cy="1272802"/>
          </a:xfrm>
          <a:prstGeom prst="rect">
            <a:avLst/>
          </a:prstGeom>
        </p:spPr>
      </p:pic>
      <p:pic>
        <p:nvPicPr>
          <p:cNvPr id="10" name="Picture 9" descr="A person sitting on a stack of books&#10;&#10;Description automatically generated">
            <a:extLst>
              <a:ext uri="{FF2B5EF4-FFF2-40B4-BE49-F238E27FC236}">
                <a16:creationId xmlns:a16="http://schemas.microsoft.com/office/drawing/2014/main" id="{00AE0268-0246-EDA4-B972-476BACDB36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010" y="849715"/>
            <a:ext cx="1469521" cy="1469521"/>
          </a:xfrm>
          <a:prstGeom prst="rect">
            <a:avLst/>
          </a:prstGeom>
        </p:spPr>
      </p:pic>
      <p:pic>
        <p:nvPicPr>
          <p:cNvPr id="12" name="Picture 11" descr="A colorful text on a black background&#10;&#10;Description automatically generated">
            <a:extLst>
              <a:ext uri="{FF2B5EF4-FFF2-40B4-BE49-F238E27FC236}">
                <a16:creationId xmlns:a16="http://schemas.microsoft.com/office/drawing/2014/main" id="{4B42974A-9622-8877-E5C7-92B0F04AC5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54" y="2065612"/>
            <a:ext cx="2809257" cy="1219267"/>
          </a:xfrm>
          <a:prstGeom prst="rect">
            <a:avLst/>
          </a:prstGeom>
        </p:spPr>
      </p:pic>
      <p:pic>
        <p:nvPicPr>
          <p:cNvPr id="16" name="Picture 15" descr="A group of people in a circle&#10;&#10;Description automatically generated">
            <a:extLst>
              <a:ext uri="{FF2B5EF4-FFF2-40B4-BE49-F238E27FC236}">
                <a16:creationId xmlns:a16="http://schemas.microsoft.com/office/drawing/2014/main" id="{7746D6A8-E3B5-06B9-C939-DA74CA4AFD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77" y="3284879"/>
            <a:ext cx="1489319" cy="1362568"/>
          </a:xfrm>
          <a:prstGeom prst="rect">
            <a:avLst/>
          </a:prstGeom>
        </p:spPr>
      </p:pic>
      <p:pic>
        <p:nvPicPr>
          <p:cNvPr id="18" name="Picture 17" descr="A megaphone with text&#10;&#10;Description automatically generated">
            <a:extLst>
              <a:ext uri="{FF2B5EF4-FFF2-40B4-BE49-F238E27FC236}">
                <a16:creationId xmlns:a16="http://schemas.microsoft.com/office/drawing/2014/main" id="{D9E97DE2-ECF9-0270-78A2-6FD6E89026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408" y="42471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84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276371-A611-59D6-04B3-00B5BA0D0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97" y="2359974"/>
            <a:ext cx="6939488" cy="383610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75ABF49-FAD7-50AE-F270-C51A92352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092" y="2359974"/>
            <a:ext cx="3825551" cy="320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369E7814-2371-5B56-1507-18A74C6C8B4B}"/>
              </a:ext>
            </a:extLst>
          </p:cNvPr>
          <p:cNvSpPr/>
          <p:nvPr/>
        </p:nvSpPr>
        <p:spPr>
          <a:xfrm flipV="1">
            <a:off x="7484784" y="3026459"/>
            <a:ext cx="699727" cy="256579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4BB2DD-BA27-4BA3-3F39-C16543E587D8}"/>
              </a:ext>
            </a:extLst>
          </p:cNvPr>
          <p:cNvSpPr txBox="1">
            <a:spLocks/>
          </p:cNvSpPr>
          <p:nvPr/>
        </p:nvSpPr>
        <p:spPr>
          <a:xfrm>
            <a:off x="2446957" y="849988"/>
            <a:ext cx="7007349" cy="523463"/>
          </a:xfrm>
          <a:prstGeom prst="rect">
            <a:avLst/>
          </a:prstGeom>
          <a:gradFill>
            <a:gsLst>
              <a:gs pos="0">
                <a:srgbClr val="0070C0"/>
              </a:gs>
              <a:gs pos="99000">
                <a:srgbClr val="16ABF6"/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2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MOODLE [LEARNING MANAGEMENT SYSTEM]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338472-A792-5FBE-E553-537B7BE470B5}"/>
              </a:ext>
            </a:extLst>
          </p:cNvPr>
          <p:cNvSpPr/>
          <p:nvPr/>
        </p:nvSpPr>
        <p:spPr>
          <a:xfrm>
            <a:off x="1885965" y="1550471"/>
            <a:ext cx="8229600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MY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https://lms.dhu.edu.my</a:t>
            </a:r>
          </a:p>
        </p:txBody>
      </p:sp>
    </p:spTree>
    <p:extLst>
      <p:ext uri="{BB962C8B-B14F-4D97-AF65-F5344CB8AC3E}">
        <p14:creationId xmlns:p14="http://schemas.microsoft.com/office/powerpoint/2010/main" val="2506686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5015A88-C158-4271-AF3F-6F7FA638D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6215070"/>
              </p:ext>
            </p:extLst>
          </p:nvPr>
        </p:nvGraphicFramePr>
        <p:xfrm>
          <a:off x="858477" y="2025019"/>
          <a:ext cx="10515600" cy="3701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6D6F2094-F6EC-D526-97A7-A7FA53A4E3F8}"/>
              </a:ext>
            </a:extLst>
          </p:cNvPr>
          <p:cNvSpPr txBox="1">
            <a:spLocks/>
          </p:cNvSpPr>
          <p:nvPr/>
        </p:nvSpPr>
        <p:spPr>
          <a:xfrm>
            <a:off x="2612603" y="852862"/>
            <a:ext cx="7007349" cy="523463"/>
          </a:xfrm>
          <a:prstGeom prst="rect">
            <a:avLst/>
          </a:prstGeom>
          <a:gradFill>
            <a:gsLst>
              <a:gs pos="0">
                <a:srgbClr val="0070C0"/>
              </a:gs>
              <a:gs pos="99000">
                <a:srgbClr val="16ABF6"/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2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HOW TO ENROL MOODLE</a:t>
            </a:r>
          </a:p>
        </p:txBody>
      </p:sp>
    </p:spTree>
    <p:extLst>
      <p:ext uri="{BB962C8B-B14F-4D97-AF65-F5344CB8AC3E}">
        <p14:creationId xmlns:p14="http://schemas.microsoft.com/office/powerpoint/2010/main" val="2169073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Placeholder 2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E2FE2E9-1D1E-404B-A659-DD19B5D66B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0253" r="2" b="5132"/>
          <a:stretch/>
        </p:blipFill>
        <p:spPr>
          <a:xfrm>
            <a:off x="634782" y="326243"/>
            <a:ext cx="11133688" cy="4710451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E85DCCE-44A4-15DE-0305-736B5AB19DD8}"/>
              </a:ext>
            </a:extLst>
          </p:cNvPr>
          <p:cNvSpPr txBox="1">
            <a:spLocks/>
          </p:cNvSpPr>
          <p:nvPr/>
        </p:nvSpPr>
        <p:spPr>
          <a:xfrm>
            <a:off x="2590801" y="5559774"/>
            <a:ext cx="7007349" cy="523463"/>
          </a:xfrm>
          <a:prstGeom prst="rect">
            <a:avLst/>
          </a:prstGeom>
          <a:gradFill>
            <a:gsLst>
              <a:gs pos="0">
                <a:srgbClr val="0070C0"/>
              </a:gs>
              <a:gs pos="99000">
                <a:srgbClr val="16ABF6"/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2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EXPLORE MICROSOFT OFFICE 365</a:t>
            </a:r>
          </a:p>
        </p:txBody>
      </p:sp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85DCCE-44A4-15DE-0305-736B5AB19DD8}"/>
              </a:ext>
            </a:extLst>
          </p:cNvPr>
          <p:cNvSpPr txBox="1">
            <a:spLocks/>
          </p:cNvSpPr>
          <p:nvPr/>
        </p:nvSpPr>
        <p:spPr>
          <a:xfrm>
            <a:off x="39444" y="4029055"/>
            <a:ext cx="2687880" cy="523463"/>
          </a:xfrm>
          <a:prstGeom prst="rect">
            <a:avLst/>
          </a:prstGeom>
          <a:gradFill>
            <a:gsLst>
              <a:gs pos="0">
                <a:srgbClr val="0070C0"/>
              </a:gs>
              <a:gs pos="99000">
                <a:srgbClr val="16ABF6"/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2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OFFICE 365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75EA8-A56F-9CE2-C6CA-77F9A1B390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6"/>
          <a:stretch/>
        </p:blipFill>
        <p:spPr bwMode="auto"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1BA9AB-FA6B-B957-0DBE-BFBEAB3E32CC}"/>
              </a:ext>
            </a:extLst>
          </p:cNvPr>
          <p:cNvSpPr/>
          <p:nvPr/>
        </p:nvSpPr>
        <p:spPr>
          <a:xfrm>
            <a:off x="3723428" y="4635743"/>
            <a:ext cx="4742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http://portal.office.com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BBA9DD-292F-F4F6-255E-95A48B0F9A68}"/>
              </a:ext>
            </a:extLst>
          </p:cNvPr>
          <p:cNvSpPr/>
          <p:nvPr/>
        </p:nvSpPr>
        <p:spPr>
          <a:xfrm>
            <a:off x="2727323" y="5158963"/>
            <a:ext cx="8177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400" dirty="0">
                <a:latin typeface="Segoe UI" panose="020B0502040204020203" pitchFamily="34" charset="0"/>
                <a:cs typeface="Segoe UI" panose="020B0502040204020203" pitchFamily="34" charset="0"/>
              </a:rPr>
              <a:t>Username :  </a:t>
            </a:r>
            <a:r>
              <a:rPr lang="en-MY" sz="24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xxxxx@student.dhu.edu.my</a:t>
            </a:r>
            <a:r>
              <a:rPr lang="en-MY" sz="24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MY" sz="2400" dirty="0">
                <a:latin typeface="Segoe UI" panose="020B0502040204020203" pitchFamily="34" charset="0"/>
                <a:cs typeface="Segoe UI" panose="020B0502040204020203" pitchFamily="34" charset="0"/>
              </a:rPr>
              <a:t>[Student email]</a:t>
            </a:r>
          </a:p>
          <a:p>
            <a:pPr algn="ctr"/>
            <a:r>
              <a:rPr lang="en-MY" sz="2400" dirty="0">
                <a:latin typeface="Segoe UI" panose="020B0502040204020203" pitchFamily="34" charset="0"/>
                <a:cs typeface="Segoe UI" panose="020B0502040204020203" pitchFamily="34" charset="0"/>
              </a:rPr>
              <a:t>Password  :  [Student Password]</a:t>
            </a:r>
          </a:p>
        </p:txBody>
      </p:sp>
    </p:spTree>
    <p:extLst>
      <p:ext uri="{BB962C8B-B14F-4D97-AF65-F5344CB8AC3E}">
        <p14:creationId xmlns:p14="http://schemas.microsoft.com/office/powerpoint/2010/main" val="1914954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85DCCE-44A4-15DE-0305-736B5AB19DD8}"/>
              </a:ext>
            </a:extLst>
          </p:cNvPr>
          <p:cNvSpPr txBox="1">
            <a:spLocks/>
          </p:cNvSpPr>
          <p:nvPr/>
        </p:nvSpPr>
        <p:spPr>
          <a:xfrm>
            <a:off x="2379788" y="482226"/>
            <a:ext cx="7007349" cy="523463"/>
          </a:xfrm>
          <a:prstGeom prst="rect">
            <a:avLst/>
          </a:prstGeom>
          <a:gradFill>
            <a:gsLst>
              <a:gs pos="0">
                <a:srgbClr val="0070C0"/>
              </a:gs>
              <a:gs pos="99000">
                <a:srgbClr val="16ABF6"/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2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LOGIN TO OFFICE 365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10" y="1191258"/>
            <a:ext cx="9381506" cy="51845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2EC6A-6693-D05C-D876-24B6D9166483}"/>
              </a:ext>
            </a:extLst>
          </p:cNvPr>
          <p:cNvSpPr txBox="1"/>
          <p:nvPr/>
        </p:nvSpPr>
        <p:spPr>
          <a:xfrm>
            <a:off x="2012781" y="1487915"/>
            <a:ext cx="1636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portal.office.com</a:t>
            </a:r>
          </a:p>
        </p:txBody>
      </p:sp>
    </p:spTree>
    <p:extLst>
      <p:ext uri="{BB962C8B-B14F-4D97-AF65-F5344CB8AC3E}">
        <p14:creationId xmlns:p14="http://schemas.microsoft.com/office/powerpoint/2010/main" val="1911493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85DCCE-44A4-15DE-0305-736B5AB19DD8}"/>
              </a:ext>
            </a:extLst>
          </p:cNvPr>
          <p:cNvSpPr txBox="1">
            <a:spLocks/>
          </p:cNvSpPr>
          <p:nvPr/>
        </p:nvSpPr>
        <p:spPr>
          <a:xfrm>
            <a:off x="2590801" y="482807"/>
            <a:ext cx="7007349" cy="523463"/>
          </a:xfrm>
          <a:prstGeom prst="rect">
            <a:avLst/>
          </a:prstGeom>
          <a:gradFill>
            <a:gsLst>
              <a:gs pos="0">
                <a:srgbClr val="0070C0"/>
              </a:gs>
              <a:gs pos="99000">
                <a:srgbClr val="16ABF6"/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2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ALL APPS IN OFFICE 365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55" y="1250127"/>
            <a:ext cx="10029089" cy="51931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1771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85DCCE-44A4-15DE-0305-736B5AB19DD8}"/>
              </a:ext>
            </a:extLst>
          </p:cNvPr>
          <p:cNvSpPr txBox="1">
            <a:spLocks/>
          </p:cNvSpPr>
          <p:nvPr/>
        </p:nvSpPr>
        <p:spPr>
          <a:xfrm>
            <a:off x="2590801" y="523079"/>
            <a:ext cx="7007349" cy="523463"/>
          </a:xfrm>
          <a:prstGeom prst="rect">
            <a:avLst/>
          </a:prstGeom>
          <a:gradFill>
            <a:gsLst>
              <a:gs pos="0">
                <a:srgbClr val="0070C0"/>
              </a:gs>
              <a:gs pos="99000">
                <a:srgbClr val="16ABF6"/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2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HOW TO CHANGE PASSWORD AT OFFICE 365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29699D-A1E8-68A3-8451-EA89A887E555}"/>
              </a:ext>
            </a:extLst>
          </p:cNvPr>
          <p:cNvSpPr txBox="1"/>
          <p:nvPr/>
        </p:nvSpPr>
        <p:spPr>
          <a:xfrm>
            <a:off x="6162548" y="4086728"/>
            <a:ext cx="46923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1600" kern="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Minimum password length: </a:t>
            </a:r>
            <a:r>
              <a:rPr lang="en-MY" sz="1600" b="1" kern="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8 characters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1600" kern="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Password complexity: enable (must include alphanumeric [</a:t>
            </a:r>
            <a:r>
              <a:rPr lang="en-MY" sz="1600" b="1" kern="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a combination of uppercase and lower-case letters and numbers</a:t>
            </a:r>
            <a:r>
              <a:rPr lang="en-MY" sz="1600" kern="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] as well as </a:t>
            </a:r>
            <a:r>
              <a:rPr lang="en-MY" sz="1600" b="1" kern="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symbols/special characters</a:t>
            </a:r>
            <a:r>
              <a:rPr lang="en-MY" sz="1600" kern="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)</a:t>
            </a:r>
            <a:endParaRPr lang="en-MY" sz="1600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endParaRPr lang="en-MY" sz="1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MY" sz="16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14909-C0A9-82F3-E4E5-305DC087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65" y="1360638"/>
            <a:ext cx="2319241" cy="257853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CE0789F4-FB06-B7BE-F55F-630BD35B4B70}"/>
              </a:ext>
            </a:extLst>
          </p:cNvPr>
          <p:cNvSpPr/>
          <p:nvPr/>
        </p:nvSpPr>
        <p:spPr>
          <a:xfrm rot="16200000" flipV="1">
            <a:off x="644427" y="3943720"/>
            <a:ext cx="453600" cy="29511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091B54C-DABC-FECC-1F4F-3B8F409DC082}"/>
              </a:ext>
            </a:extLst>
          </p:cNvPr>
          <p:cNvSpPr/>
          <p:nvPr/>
        </p:nvSpPr>
        <p:spPr>
          <a:xfrm rot="10800000" flipV="1">
            <a:off x="1938695" y="2032374"/>
            <a:ext cx="453600" cy="29511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3F1AC6-E527-88E9-3C5D-01151F292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913" y="1406124"/>
            <a:ext cx="2315266" cy="4165366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605FD09-03BC-119E-4DF6-93B45CF9C4A6}"/>
              </a:ext>
            </a:extLst>
          </p:cNvPr>
          <p:cNvSpPr/>
          <p:nvPr/>
        </p:nvSpPr>
        <p:spPr>
          <a:xfrm rot="10800000" flipV="1">
            <a:off x="4760416" y="3939173"/>
            <a:ext cx="453600" cy="29511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CD4538-3F7B-29DD-4195-8A06F4C8F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453" y="1419599"/>
            <a:ext cx="5734345" cy="244487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001D8EE-00F4-D369-CF39-125DBE258F3E}"/>
              </a:ext>
            </a:extLst>
          </p:cNvPr>
          <p:cNvSpPr/>
          <p:nvPr/>
        </p:nvSpPr>
        <p:spPr>
          <a:xfrm rot="8890851" flipV="1">
            <a:off x="10026506" y="2277331"/>
            <a:ext cx="453600" cy="29511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28943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8D9DD-4C83-406F-9B66-D2CBCE3CE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GUIDE HOW TO ADD SECURITY VERIFICATION &amp; CHANGE PASSWORD</a:t>
            </a:r>
            <a:endParaRPr lang="en-MY" sz="2800" dirty="0">
              <a:latin typeface="HGPSoeiKakugothicUB" panose="020B0A00000000000000" pitchFamily="34" charset="-128"/>
              <a:ea typeface="HGPSoeiKakugothicUB" panose="020B0A00000000000000" pitchFamily="34" charset="-128"/>
            </a:endParaRPr>
          </a:p>
        </p:txBody>
      </p:sp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8B7B0864-47D4-2C13-6CA2-003F7CC83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553" y="549029"/>
            <a:ext cx="762000" cy="1590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A19B81-7161-11F7-0C4C-6045F9A32BB7}"/>
              </a:ext>
            </a:extLst>
          </p:cNvPr>
          <p:cNvSpPr txBox="1"/>
          <p:nvPr/>
        </p:nvSpPr>
        <p:spPr>
          <a:xfrm>
            <a:off x="1997024" y="2332892"/>
            <a:ext cx="357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MFA : Multi-factor Authentication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3420161-7E1E-A0C4-1DE3-76D0188AC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308" y="2895412"/>
            <a:ext cx="2286488" cy="35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80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 descr="List Content Placeholder">
            <a:extLst>
              <a:ext uri="{FF2B5EF4-FFF2-40B4-BE49-F238E27FC236}">
                <a16:creationId xmlns:a16="http://schemas.microsoft.com/office/drawing/2014/main" id="{D0027BCD-0777-41D8-8DB9-28BE8A3B6D78}"/>
              </a:ext>
            </a:extLst>
          </p:cNvPr>
          <p:cNvGrpSpPr/>
          <p:nvPr/>
        </p:nvGrpSpPr>
        <p:grpSpPr>
          <a:xfrm>
            <a:off x="4975328" y="1241324"/>
            <a:ext cx="6291955" cy="5828217"/>
            <a:chOff x="4981577" y="441237"/>
            <a:chExt cx="6791323" cy="597552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F28832-A0E2-4718-B2B0-60C243B3C405}"/>
                </a:ext>
              </a:extLst>
            </p:cNvPr>
            <p:cNvSpPr/>
            <p:nvPr/>
          </p:nvSpPr>
          <p:spPr>
            <a:xfrm>
              <a:off x="4981577" y="441237"/>
              <a:ext cx="6791323" cy="995920"/>
            </a:xfrm>
            <a:prstGeom prst="rect">
              <a:avLst/>
            </a:prstGeom>
            <a:solidFill>
              <a:srgbClr val="0000FF"/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MY" dirty="0"/>
            </a:p>
          </p:txBody>
        </p:sp>
        <p:sp>
          <p:nvSpPr>
            <p:cNvPr id="7" name="Rectangle 6" descr="WordDocument">
              <a:extLst>
                <a:ext uri="{FF2B5EF4-FFF2-40B4-BE49-F238E27FC236}">
                  <a16:creationId xmlns:a16="http://schemas.microsoft.com/office/drawing/2014/main" id="{52A11259-5CA0-4FBB-ADD1-64809AF9CCA9}"/>
                </a:ext>
              </a:extLst>
            </p:cNvPr>
            <p:cNvSpPr/>
            <p:nvPr/>
          </p:nvSpPr>
          <p:spPr>
            <a:xfrm>
              <a:off x="5282842" y="665319"/>
              <a:ext cx="547756" cy="547756"/>
            </a:xfrm>
            <a:prstGeom prst="rect">
              <a:avLst/>
            </a:prstGeom>
            <a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311842-3FE1-4182-893A-421AC716F956}"/>
                </a:ext>
              </a:extLst>
            </p:cNvPr>
            <p:cNvSpPr/>
            <p:nvPr/>
          </p:nvSpPr>
          <p:spPr>
            <a:xfrm>
              <a:off x="6131865" y="441237"/>
              <a:ext cx="5641034" cy="995920"/>
            </a:xfrm>
            <a:custGeom>
              <a:avLst/>
              <a:gdLst>
                <a:gd name="connsiteX0" fmla="*/ 0 w 5641034"/>
                <a:gd name="connsiteY0" fmla="*/ 0 h 995920"/>
                <a:gd name="connsiteX1" fmla="*/ 5641034 w 5641034"/>
                <a:gd name="connsiteY1" fmla="*/ 0 h 995920"/>
                <a:gd name="connsiteX2" fmla="*/ 5641034 w 5641034"/>
                <a:gd name="connsiteY2" fmla="*/ 995920 h 995920"/>
                <a:gd name="connsiteX3" fmla="*/ 0 w 5641034"/>
                <a:gd name="connsiteY3" fmla="*/ 995920 h 995920"/>
                <a:gd name="connsiteX4" fmla="*/ 0 w 5641034"/>
                <a:gd name="connsiteY4" fmla="*/ 0 h 99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1034" h="995920">
                  <a:moveTo>
                    <a:pt x="0" y="0"/>
                  </a:moveTo>
                  <a:lnTo>
                    <a:pt x="5641034" y="0"/>
                  </a:lnTo>
                  <a:lnTo>
                    <a:pt x="5641034" y="995920"/>
                  </a:lnTo>
                  <a:lnTo>
                    <a:pt x="0" y="9959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5402" tIns="105402" rIns="105402" bIns="105402" numCol="1" spcCol="1270" anchor="ctr" anchorCtr="0">
              <a:noAutofit/>
            </a:bodyPr>
            <a:lstStyle/>
            <a:p>
              <a:pPr defTabSz="776986"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bg1"/>
                  </a:solidFill>
                  <a:latin typeface="Segoe UI"/>
                  <a:ea typeface="+mn-ea"/>
                  <a:cs typeface="Segoe UI"/>
                </a:rPr>
                <a:t>Microsoft Form</a:t>
              </a:r>
              <a:endParaRPr lang="en-US" sz="2000" b="1" kern="1200" dirty="0">
                <a:solidFill>
                  <a:schemeClr val="bg1"/>
                </a:solidFill>
                <a:latin typeface="Segoe UI"/>
                <a:cs typeface="Segoe U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4B10BF-B9FA-425A-A519-BABC923C0781}"/>
                </a:ext>
              </a:extLst>
            </p:cNvPr>
            <p:cNvSpPr/>
            <p:nvPr/>
          </p:nvSpPr>
          <p:spPr>
            <a:xfrm>
              <a:off x="4981577" y="1686138"/>
              <a:ext cx="6791323" cy="99592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10" name="Rectangle 9" descr="MailReply">
              <a:extLst>
                <a:ext uri="{FF2B5EF4-FFF2-40B4-BE49-F238E27FC236}">
                  <a16:creationId xmlns:a16="http://schemas.microsoft.com/office/drawing/2014/main" id="{BBE72696-1321-4914-957D-A37F44E201D1}"/>
                </a:ext>
              </a:extLst>
            </p:cNvPr>
            <p:cNvSpPr/>
            <p:nvPr/>
          </p:nvSpPr>
          <p:spPr>
            <a:xfrm>
              <a:off x="5282842" y="1910220"/>
              <a:ext cx="547756" cy="547756"/>
            </a:xfrm>
            <a:prstGeom prst="rect">
              <a:avLst/>
            </a:prstGeom>
            <a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378944"/>
                <a:satOff val="-169"/>
                <a:lumOff val="17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AEDB358-3001-48EE-BE1F-47D5A6416AE3}"/>
                </a:ext>
              </a:extLst>
            </p:cNvPr>
            <p:cNvSpPr/>
            <p:nvPr/>
          </p:nvSpPr>
          <p:spPr>
            <a:xfrm>
              <a:off x="6131865" y="1686138"/>
              <a:ext cx="5641034" cy="995920"/>
            </a:xfrm>
            <a:custGeom>
              <a:avLst/>
              <a:gdLst>
                <a:gd name="connsiteX0" fmla="*/ 0 w 5641034"/>
                <a:gd name="connsiteY0" fmla="*/ 0 h 995920"/>
                <a:gd name="connsiteX1" fmla="*/ 5641034 w 5641034"/>
                <a:gd name="connsiteY1" fmla="*/ 0 h 995920"/>
                <a:gd name="connsiteX2" fmla="*/ 5641034 w 5641034"/>
                <a:gd name="connsiteY2" fmla="*/ 995920 h 995920"/>
                <a:gd name="connsiteX3" fmla="*/ 0 w 5641034"/>
                <a:gd name="connsiteY3" fmla="*/ 995920 h 995920"/>
                <a:gd name="connsiteX4" fmla="*/ 0 w 5641034"/>
                <a:gd name="connsiteY4" fmla="*/ 0 h 99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1034" h="995920">
                  <a:moveTo>
                    <a:pt x="0" y="0"/>
                  </a:moveTo>
                  <a:lnTo>
                    <a:pt x="5641034" y="0"/>
                  </a:lnTo>
                  <a:lnTo>
                    <a:pt x="5641034" y="995920"/>
                  </a:lnTo>
                  <a:lnTo>
                    <a:pt x="0" y="9959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5402" tIns="105402" rIns="105402" bIns="105402" numCol="1" spcCol="1270" anchor="ctr" anchorCtr="0">
              <a:noAutofit/>
            </a:bodyPr>
            <a:lstStyle/>
            <a:p>
              <a:pPr defTabSz="776986"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bg1"/>
                  </a:solidFill>
                  <a:latin typeface="Segoe UI"/>
                  <a:ea typeface="+mn-ea"/>
                  <a:cs typeface="Segoe UI"/>
                </a:rPr>
                <a:t>Outlook</a:t>
              </a:r>
              <a:endParaRPr lang="en-US" sz="2000" b="1" kern="1200" dirty="0">
                <a:solidFill>
                  <a:schemeClr val="bg1"/>
                </a:solidFill>
                <a:latin typeface="Segoe UI"/>
                <a:cs typeface="Segoe U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1928F4-922A-48F9-B0ED-CB43F8165BB1}"/>
                </a:ext>
              </a:extLst>
            </p:cNvPr>
            <p:cNvSpPr/>
            <p:nvPr/>
          </p:nvSpPr>
          <p:spPr>
            <a:xfrm>
              <a:off x="4981577" y="2931039"/>
              <a:ext cx="6791323" cy="99592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13" name="Rectangle 12" descr="Upload with solid fill">
              <a:extLst>
                <a:ext uri="{FF2B5EF4-FFF2-40B4-BE49-F238E27FC236}">
                  <a16:creationId xmlns:a16="http://schemas.microsoft.com/office/drawing/2014/main" id="{5C447E16-C7C5-4BFD-8326-A1A8E2A9FDD3}"/>
                </a:ext>
              </a:extLst>
            </p:cNvPr>
            <p:cNvSpPr/>
            <p:nvPr/>
          </p:nvSpPr>
          <p:spPr>
            <a:xfrm>
              <a:off x="5282842" y="3155121"/>
              <a:ext cx="547756" cy="547756"/>
            </a:xfrm>
            <a:prstGeom prst="rect">
              <a:avLst/>
            </a:pr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757888"/>
                <a:satOff val="-337"/>
                <a:lumOff val="352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C0ED862-0A9A-4B33-9647-052BA6A80118}"/>
                </a:ext>
              </a:extLst>
            </p:cNvPr>
            <p:cNvSpPr/>
            <p:nvPr/>
          </p:nvSpPr>
          <p:spPr>
            <a:xfrm>
              <a:off x="6131865" y="2931039"/>
              <a:ext cx="5641034" cy="995920"/>
            </a:xfrm>
            <a:custGeom>
              <a:avLst/>
              <a:gdLst>
                <a:gd name="connsiteX0" fmla="*/ 0 w 5641034"/>
                <a:gd name="connsiteY0" fmla="*/ 0 h 995920"/>
                <a:gd name="connsiteX1" fmla="*/ 5641034 w 5641034"/>
                <a:gd name="connsiteY1" fmla="*/ 0 h 995920"/>
                <a:gd name="connsiteX2" fmla="*/ 5641034 w 5641034"/>
                <a:gd name="connsiteY2" fmla="*/ 995920 h 995920"/>
                <a:gd name="connsiteX3" fmla="*/ 0 w 5641034"/>
                <a:gd name="connsiteY3" fmla="*/ 995920 h 995920"/>
                <a:gd name="connsiteX4" fmla="*/ 0 w 5641034"/>
                <a:gd name="connsiteY4" fmla="*/ 0 h 99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1034" h="995920">
                  <a:moveTo>
                    <a:pt x="0" y="0"/>
                  </a:moveTo>
                  <a:lnTo>
                    <a:pt x="5641034" y="0"/>
                  </a:lnTo>
                  <a:lnTo>
                    <a:pt x="5641034" y="995920"/>
                  </a:lnTo>
                  <a:lnTo>
                    <a:pt x="0" y="9959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5402" tIns="105402" rIns="105402" bIns="105402" numCol="1" spcCol="1270" anchor="ctr" anchorCtr="0">
              <a:noAutofit/>
            </a:bodyPr>
            <a:lstStyle/>
            <a:p>
              <a:pPr defTabSz="776986"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bg1"/>
                  </a:solidFill>
                  <a:latin typeface="Segoe UI"/>
                  <a:ea typeface="+mn-ea"/>
                  <a:cs typeface="Segoe UI"/>
                </a:rPr>
                <a:t>OneDrive</a:t>
              </a:r>
              <a:endParaRPr lang="en-US" sz="2000" b="1" kern="1200" dirty="0">
                <a:solidFill>
                  <a:schemeClr val="bg1"/>
                </a:solidFill>
                <a:latin typeface="Segoe UI"/>
                <a:cs typeface="Segoe U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7B2934-514D-4AE5-9981-93F9999D1455}"/>
                </a:ext>
              </a:extLst>
            </p:cNvPr>
            <p:cNvSpPr/>
            <p:nvPr/>
          </p:nvSpPr>
          <p:spPr>
            <a:xfrm>
              <a:off x="4981577" y="4175939"/>
              <a:ext cx="6791323" cy="99592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16" name="Rectangle 15" descr="Teamwork">
              <a:extLst>
                <a:ext uri="{FF2B5EF4-FFF2-40B4-BE49-F238E27FC236}">
                  <a16:creationId xmlns:a16="http://schemas.microsoft.com/office/drawing/2014/main" id="{6B2C3C56-51E6-4D6E-B2A0-7EC821B75F47}"/>
                </a:ext>
              </a:extLst>
            </p:cNvPr>
            <p:cNvSpPr/>
            <p:nvPr/>
          </p:nvSpPr>
          <p:spPr>
            <a:xfrm>
              <a:off x="5282842" y="4400022"/>
              <a:ext cx="547756" cy="547756"/>
            </a:xfrm>
            <a:prstGeom prst="rect">
              <a:avLst/>
            </a:prstGeom>
            <a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1136832"/>
                <a:satOff val="-506"/>
                <a:lumOff val="529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B0CF36-E611-42D7-AA2C-3FA362508C4E}"/>
                </a:ext>
              </a:extLst>
            </p:cNvPr>
            <p:cNvSpPr/>
            <p:nvPr/>
          </p:nvSpPr>
          <p:spPr>
            <a:xfrm>
              <a:off x="6131865" y="4175939"/>
              <a:ext cx="5641034" cy="995920"/>
            </a:xfrm>
            <a:custGeom>
              <a:avLst/>
              <a:gdLst>
                <a:gd name="connsiteX0" fmla="*/ 0 w 5641034"/>
                <a:gd name="connsiteY0" fmla="*/ 0 h 995920"/>
                <a:gd name="connsiteX1" fmla="*/ 5641034 w 5641034"/>
                <a:gd name="connsiteY1" fmla="*/ 0 h 995920"/>
                <a:gd name="connsiteX2" fmla="*/ 5641034 w 5641034"/>
                <a:gd name="connsiteY2" fmla="*/ 995920 h 995920"/>
                <a:gd name="connsiteX3" fmla="*/ 0 w 5641034"/>
                <a:gd name="connsiteY3" fmla="*/ 995920 h 995920"/>
                <a:gd name="connsiteX4" fmla="*/ 0 w 5641034"/>
                <a:gd name="connsiteY4" fmla="*/ 0 h 99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1034" h="995920">
                  <a:moveTo>
                    <a:pt x="0" y="0"/>
                  </a:moveTo>
                  <a:lnTo>
                    <a:pt x="5641034" y="0"/>
                  </a:lnTo>
                  <a:lnTo>
                    <a:pt x="5641034" y="995920"/>
                  </a:lnTo>
                  <a:lnTo>
                    <a:pt x="0" y="9959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5402" tIns="105402" rIns="105402" bIns="105402" numCol="1" spcCol="1270" anchor="ctr" anchorCtr="0">
              <a:noAutofit/>
            </a:bodyPr>
            <a:lstStyle/>
            <a:p>
              <a:pPr defTabSz="776986"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bg1"/>
                  </a:solidFill>
                  <a:latin typeface="Segoe UI"/>
                  <a:ea typeface="+mn-ea"/>
                  <a:cs typeface="Segoe UI"/>
                </a:rPr>
                <a:t>Microsoft Teams</a:t>
              </a:r>
              <a:endParaRPr lang="en-US" sz="2000" b="1" kern="1200" dirty="0">
                <a:solidFill>
                  <a:schemeClr val="bg1"/>
                </a:solidFill>
                <a:latin typeface="Segoe UI"/>
                <a:cs typeface="Segoe UI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F593512-7699-43A6-93D8-694DEFF57AA0}"/>
                </a:ext>
              </a:extLst>
            </p:cNvPr>
            <p:cNvSpPr/>
            <p:nvPr/>
          </p:nvSpPr>
          <p:spPr>
            <a:xfrm>
              <a:off x="6131865" y="5420840"/>
              <a:ext cx="5641034" cy="995920"/>
            </a:xfrm>
            <a:custGeom>
              <a:avLst/>
              <a:gdLst>
                <a:gd name="connsiteX0" fmla="*/ 0 w 5641034"/>
                <a:gd name="connsiteY0" fmla="*/ 0 h 995920"/>
                <a:gd name="connsiteX1" fmla="*/ 5641034 w 5641034"/>
                <a:gd name="connsiteY1" fmla="*/ 0 h 995920"/>
                <a:gd name="connsiteX2" fmla="*/ 5641034 w 5641034"/>
                <a:gd name="connsiteY2" fmla="*/ 995920 h 995920"/>
                <a:gd name="connsiteX3" fmla="*/ 0 w 5641034"/>
                <a:gd name="connsiteY3" fmla="*/ 995920 h 995920"/>
                <a:gd name="connsiteX4" fmla="*/ 0 w 5641034"/>
                <a:gd name="connsiteY4" fmla="*/ 0 h 99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1034" h="995920">
                  <a:moveTo>
                    <a:pt x="0" y="0"/>
                  </a:moveTo>
                  <a:lnTo>
                    <a:pt x="5641034" y="0"/>
                  </a:lnTo>
                  <a:lnTo>
                    <a:pt x="5641034" y="995920"/>
                  </a:lnTo>
                  <a:lnTo>
                    <a:pt x="0" y="9959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5402" tIns="105402" rIns="105402" bIns="105402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>
                <a:solidFill>
                  <a:schemeClr val="bg1"/>
                </a:solidFill>
                <a:latin typeface="Segoe UI"/>
                <a:cs typeface="Segoe UI"/>
              </a:endParaRP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9905A078-3079-3CD1-0977-E23CAD2B2A35}"/>
              </a:ext>
            </a:extLst>
          </p:cNvPr>
          <p:cNvSpPr txBox="1">
            <a:spLocks/>
          </p:cNvSpPr>
          <p:nvPr/>
        </p:nvSpPr>
        <p:spPr>
          <a:xfrm>
            <a:off x="539087" y="1796832"/>
            <a:ext cx="3245233" cy="3350061"/>
          </a:xfrm>
          <a:prstGeom prst="rect">
            <a:avLst/>
          </a:prstGeom>
          <a:gradFill>
            <a:gsLst>
              <a:gs pos="0">
                <a:srgbClr val="0070C0"/>
              </a:gs>
              <a:gs pos="99000">
                <a:srgbClr val="16ABF6"/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2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endParaRPr lang="en-US" sz="2800" dirty="0">
              <a:latin typeface="HGPSoeiKakugothicUB" panose="020B0A00000000000000" pitchFamily="34" charset="-128"/>
              <a:ea typeface="HGPSoeiKakugothicUB" panose="020B0A00000000000000" pitchFamily="34" charset="-128"/>
            </a:endParaRPr>
          </a:p>
          <a:p>
            <a:pPr algn="ctr">
              <a:lnSpc>
                <a:spcPct val="90000"/>
              </a:lnSpc>
            </a:pPr>
            <a:endParaRPr lang="en-US" sz="2800" dirty="0">
              <a:latin typeface="HGPSoeiKakugothicUB" panose="020B0A00000000000000" pitchFamily="34" charset="-128"/>
              <a:ea typeface="HGPSoeiKakugothicUB" panose="020B0A00000000000000" pitchFamily="34" charset="-128"/>
            </a:endParaRPr>
          </a:p>
          <a:p>
            <a:pPr algn="ctr">
              <a:lnSpc>
                <a:spcPct val="90000"/>
              </a:lnSpc>
            </a:pPr>
            <a:endParaRPr lang="en-US" sz="2800" dirty="0">
              <a:latin typeface="HGPSoeiKakugothicUB" panose="020B0A00000000000000" pitchFamily="34" charset="-128"/>
              <a:ea typeface="HGPSoeiKakugothicUB" panose="020B0A00000000000000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TOP APPLICATION FOR STUDENT</a:t>
            </a:r>
          </a:p>
        </p:txBody>
      </p:sp>
    </p:spTree>
    <p:extLst>
      <p:ext uri="{BB962C8B-B14F-4D97-AF65-F5344CB8AC3E}">
        <p14:creationId xmlns:p14="http://schemas.microsoft.com/office/powerpoint/2010/main" val="400801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sX0" fmla="*/ 0 w 10515600"/>
              <a:gd name="csY0" fmla="*/ 0 h 5416094"/>
              <a:gd name="csX1" fmla="*/ 552069 w 10515600"/>
              <a:gd name="csY1" fmla="*/ 0 h 5416094"/>
              <a:gd name="csX2" fmla="*/ 893826 w 10515600"/>
              <a:gd name="csY2" fmla="*/ 0 h 5416094"/>
              <a:gd name="csX3" fmla="*/ 1761363 w 10515600"/>
              <a:gd name="csY3" fmla="*/ 0 h 5416094"/>
              <a:gd name="csX4" fmla="*/ 2313432 w 10515600"/>
              <a:gd name="csY4" fmla="*/ 0 h 5416094"/>
              <a:gd name="csX5" fmla="*/ 2865501 w 10515600"/>
              <a:gd name="csY5" fmla="*/ 0 h 5416094"/>
              <a:gd name="csX6" fmla="*/ 3733038 w 10515600"/>
              <a:gd name="csY6" fmla="*/ 0 h 5416094"/>
              <a:gd name="csX7" fmla="*/ 4179951 w 10515600"/>
              <a:gd name="csY7" fmla="*/ 0 h 5416094"/>
              <a:gd name="csX8" fmla="*/ 5047488 w 10515600"/>
              <a:gd name="csY8" fmla="*/ 0 h 5416094"/>
              <a:gd name="csX9" fmla="*/ 5915025 w 10515600"/>
              <a:gd name="csY9" fmla="*/ 0 h 5416094"/>
              <a:gd name="csX10" fmla="*/ 6572250 w 10515600"/>
              <a:gd name="csY10" fmla="*/ 0 h 5416094"/>
              <a:gd name="csX11" fmla="*/ 7439787 w 10515600"/>
              <a:gd name="csY11" fmla="*/ 0 h 5416094"/>
              <a:gd name="csX12" fmla="*/ 7991856 w 10515600"/>
              <a:gd name="csY12" fmla="*/ 0 h 5416094"/>
              <a:gd name="csX13" fmla="*/ 8543925 w 10515600"/>
              <a:gd name="csY13" fmla="*/ 0 h 5416094"/>
              <a:gd name="csX14" fmla="*/ 9306306 w 10515600"/>
              <a:gd name="csY14" fmla="*/ 0 h 5416094"/>
              <a:gd name="csX15" fmla="*/ 9858375 w 10515600"/>
              <a:gd name="csY15" fmla="*/ 0 h 5416094"/>
              <a:gd name="csX16" fmla="*/ 10515600 w 10515600"/>
              <a:gd name="csY16" fmla="*/ 0 h 5416094"/>
              <a:gd name="csX17" fmla="*/ 10515600 w 10515600"/>
              <a:gd name="csY17" fmla="*/ 785334 h 5416094"/>
              <a:gd name="csX18" fmla="*/ 10515600 w 10515600"/>
              <a:gd name="csY18" fmla="*/ 1516506 h 5416094"/>
              <a:gd name="csX19" fmla="*/ 10515600 w 10515600"/>
              <a:gd name="csY19" fmla="*/ 2247679 h 5416094"/>
              <a:gd name="csX20" fmla="*/ 10515600 w 10515600"/>
              <a:gd name="csY20" fmla="*/ 2762208 h 5416094"/>
              <a:gd name="csX21" fmla="*/ 10515600 w 10515600"/>
              <a:gd name="csY21" fmla="*/ 3330898 h 5416094"/>
              <a:gd name="csX22" fmla="*/ 10515600 w 10515600"/>
              <a:gd name="csY22" fmla="*/ 4062071 h 5416094"/>
              <a:gd name="csX23" fmla="*/ 10515600 w 10515600"/>
              <a:gd name="csY23" fmla="*/ 4684921 h 5416094"/>
              <a:gd name="csX24" fmla="*/ 10515600 w 10515600"/>
              <a:gd name="csY24" fmla="*/ 5416094 h 5416094"/>
              <a:gd name="csX25" fmla="*/ 9753219 w 10515600"/>
              <a:gd name="csY25" fmla="*/ 5416094 h 5416094"/>
              <a:gd name="csX26" fmla="*/ 9411462 w 10515600"/>
              <a:gd name="csY26" fmla="*/ 5416094 h 5416094"/>
              <a:gd name="csX27" fmla="*/ 8754237 w 10515600"/>
              <a:gd name="csY27" fmla="*/ 5416094 h 5416094"/>
              <a:gd name="csX28" fmla="*/ 8307324 w 10515600"/>
              <a:gd name="csY28" fmla="*/ 5416094 h 5416094"/>
              <a:gd name="csX29" fmla="*/ 7544943 w 10515600"/>
              <a:gd name="csY29" fmla="*/ 5416094 h 5416094"/>
              <a:gd name="csX30" fmla="*/ 7098030 w 10515600"/>
              <a:gd name="csY30" fmla="*/ 5416094 h 5416094"/>
              <a:gd name="csX31" fmla="*/ 6335649 w 10515600"/>
              <a:gd name="csY31" fmla="*/ 5416094 h 5416094"/>
              <a:gd name="csX32" fmla="*/ 5993892 w 10515600"/>
              <a:gd name="csY32" fmla="*/ 5416094 h 5416094"/>
              <a:gd name="csX33" fmla="*/ 5231511 w 10515600"/>
              <a:gd name="csY33" fmla="*/ 5416094 h 5416094"/>
              <a:gd name="csX34" fmla="*/ 4784598 w 10515600"/>
              <a:gd name="csY34" fmla="*/ 5416094 h 5416094"/>
              <a:gd name="csX35" fmla="*/ 4442841 w 10515600"/>
              <a:gd name="csY35" fmla="*/ 5416094 h 5416094"/>
              <a:gd name="csX36" fmla="*/ 3995928 w 10515600"/>
              <a:gd name="csY36" fmla="*/ 5416094 h 5416094"/>
              <a:gd name="csX37" fmla="*/ 3233547 w 10515600"/>
              <a:gd name="csY37" fmla="*/ 5416094 h 5416094"/>
              <a:gd name="csX38" fmla="*/ 2786634 w 10515600"/>
              <a:gd name="csY38" fmla="*/ 5416094 h 5416094"/>
              <a:gd name="csX39" fmla="*/ 2444877 w 10515600"/>
              <a:gd name="csY39" fmla="*/ 5416094 h 5416094"/>
              <a:gd name="csX40" fmla="*/ 1997964 w 10515600"/>
              <a:gd name="csY40" fmla="*/ 5416094 h 5416094"/>
              <a:gd name="csX41" fmla="*/ 1445895 w 10515600"/>
              <a:gd name="csY41" fmla="*/ 5416094 h 5416094"/>
              <a:gd name="csX42" fmla="*/ 788670 w 10515600"/>
              <a:gd name="csY42" fmla="*/ 5416094 h 5416094"/>
              <a:gd name="csX43" fmla="*/ 0 w 10515600"/>
              <a:gd name="csY43" fmla="*/ 5416094 h 5416094"/>
              <a:gd name="csX44" fmla="*/ 0 w 10515600"/>
              <a:gd name="csY44" fmla="*/ 4630760 h 5416094"/>
              <a:gd name="csX45" fmla="*/ 0 w 10515600"/>
              <a:gd name="csY45" fmla="*/ 3953749 h 5416094"/>
              <a:gd name="csX46" fmla="*/ 0 w 10515600"/>
              <a:gd name="csY46" fmla="*/ 3276737 h 5416094"/>
              <a:gd name="csX47" fmla="*/ 0 w 10515600"/>
              <a:gd name="csY47" fmla="*/ 2599725 h 5416094"/>
              <a:gd name="csX48" fmla="*/ 0 w 10515600"/>
              <a:gd name="csY48" fmla="*/ 1922713 h 5416094"/>
              <a:gd name="csX49" fmla="*/ 0 w 10515600"/>
              <a:gd name="csY49" fmla="*/ 1299863 h 5416094"/>
              <a:gd name="csX50" fmla="*/ 0 w 10515600"/>
              <a:gd name="csY50" fmla="*/ 0 h 54160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926940-D0F1-66E3-FCD8-F5B442854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1" y="522314"/>
            <a:ext cx="7007349" cy="523463"/>
          </a:xfrm>
          <a:gradFill>
            <a:gsLst>
              <a:gs pos="0">
                <a:srgbClr val="0070C0"/>
              </a:gs>
              <a:gs pos="99000">
                <a:srgbClr val="16ABF6"/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IT ORGANIZATION CHART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554C7E-8B05-DD18-574B-F23D93E88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73" y="1568091"/>
            <a:ext cx="8660654" cy="352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98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9923" y="6014262"/>
            <a:ext cx="751363" cy="6775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6653730" y="6001989"/>
            <a:ext cx="375682" cy="681861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43" name="Group 42"/>
          <p:cNvGrpSpPr/>
          <p:nvPr/>
        </p:nvGrpSpPr>
        <p:grpSpPr>
          <a:xfrm>
            <a:off x="6374935" y="5050810"/>
            <a:ext cx="601236" cy="1571245"/>
            <a:chOff x="2636401" y="4942609"/>
            <a:chExt cx="601236" cy="1317008"/>
          </a:xfrm>
        </p:grpSpPr>
        <p:sp>
          <p:nvSpPr>
            <p:cNvPr id="25" name="Rectangle 24"/>
            <p:cNvSpPr/>
            <p:nvPr/>
          </p:nvSpPr>
          <p:spPr>
            <a:xfrm>
              <a:off x="2636401" y="5448749"/>
              <a:ext cx="601236" cy="35183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Flowchart: Terminator 5"/>
            <p:cNvSpPr/>
            <p:nvPr/>
          </p:nvSpPr>
          <p:spPr>
            <a:xfrm rot="5400000">
              <a:off x="2712724" y="5021407"/>
              <a:ext cx="428702" cy="271105"/>
            </a:xfrm>
            <a:prstGeom prst="flowChartTermina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04932" y="5179424"/>
              <a:ext cx="444288" cy="2704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48228" y="5893992"/>
              <a:ext cx="357696" cy="531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44662" y="6048233"/>
              <a:ext cx="387266" cy="2113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43837" y="5444735"/>
              <a:ext cx="293800" cy="340088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943837" y="5179423"/>
              <a:ext cx="205381" cy="264339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0" name="Flowchart: Terminator 29"/>
            <p:cNvSpPr/>
            <p:nvPr/>
          </p:nvSpPr>
          <p:spPr>
            <a:xfrm rot="5400000">
              <a:off x="2865124" y="5173807"/>
              <a:ext cx="428702" cy="271105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811990" y="1313701"/>
            <a:ext cx="6955865" cy="3085334"/>
            <a:chOff x="2521819" y="1234745"/>
            <a:chExt cx="6393394" cy="2959728"/>
          </a:xfrm>
          <a:solidFill>
            <a:srgbClr val="FFC000"/>
          </a:solidFill>
          <a:effectLst>
            <a:outerShdw blurRad="50800" dist="38100" algn="l" rotWithShape="0">
              <a:schemeClr val="bg1">
                <a:lumMod val="50000"/>
                <a:alpha val="41000"/>
              </a:schemeClr>
            </a:outerShdw>
          </a:effectLst>
        </p:grpSpPr>
        <p:sp>
          <p:nvSpPr>
            <p:cNvPr id="42" name="Flowchart: Terminator 41"/>
            <p:cNvSpPr/>
            <p:nvPr/>
          </p:nvSpPr>
          <p:spPr>
            <a:xfrm rot="8998297" flipV="1">
              <a:off x="5974070" y="3839950"/>
              <a:ext cx="2761779" cy="354523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0" name="Flowchart: Terminator 49"/>
            <p:cNvSpPr/>
            <p:nvPr/>
          </p:nvSpPr>
          <p:spPr>
            <a:xfrm rot="9509921" flipV="1">
              <a:off x="4628807" y="3784191"/>
              <a:ext cx="3151222" cy="231367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1" name="Flowchart: Terminator 50"/>
            <p:cNvSpPr/>
            <p:nvPr/>
          </p:nvSpPr>
          <p:spPr>
            <a:xfrm rot="20124468">
              <a:off x="4104873" y="2302340"/>
              <a:ext cx="4390137" cy="323523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2" name="Flowchart: Terminator 51"/>
            <p:cNvSpPr/>
            <p:nvPr/>
          </p:nvSpPr>
          <p:spPr>
            <a:xfrm rot="20124468">
              <a:off x="3552233" y="2905033"/>
              <a:ext cx="4364876" cy="333625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3" name="Flowchart: Terminator 52"/>
            <p:cNvSpPr/>
            <p:nvPr/>
          </p:nvSpPr>
          <p:spPr>
            <a:xfrm rot="20124468">
              <a:off x="4525076" y="2808125"/>
              <a:ext cx="4390137" cy="464024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4" name="Flowchart: Terminator 53"/>
            <p:cNvSpPr/>
            <p:nvPr/>
          </p:nvSpPr>
          <p:spPr>
            <a:xfrm rot="20177208">
              <a:off x="4270319" y="3338410"/>
              <a:ext cx="4375896" cy="339987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5" name="Flowchart: Terminator 54"/>
            <p:cNvSpPr/>
            <p:nvPr/>
          </p:nvSpPr>
          <p:spPr>
            <a:xfrm rot="9568448" flipV="1">
              <a:off x="4813007" y="3800362"/>
              <a:ext cx="3825560" cy="341635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6" name="Flowchart: Terminator 55"/>
            <p:cNvSpPr/>
            <p:nvPr/>
          </p:nvSpPr>
          <p:spPr>
            <a:xfrm rot="20138877">
              <a:off x="2975174" y="1234745"/>
              <a:ext cx="3213073" cy="349804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7" name="Flowchart: Terminator 56"/>
            <p:cNvSpPr/>
            <p:nvPr/>
          </p:nvSpPr>
          <p:spPr>
            <a:xfrm rot="20124468">
              <a:off x="2521819" y="1491485"/>
              <a:ext cx="4364876" cy="378325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58" name="Flowchart: Terminator 57"/>
            <p:cNvSpPr/>
            <p:nvPr/>
          </p:nvSpPr>
          <p:spPr>
            <a:xfrm rot="20124468">
              <a:off x="2998919" y="1670292"/>
              <a:ext cx="4294043" cy="301545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9" name="Flowchart: Terminator 58"/>
            <p:cNvSpPr/>
            <p:nvPr/>
          </p:nvSpPr>
          <p:spPr>
            <a:xfrm rot="20124468">
              <a:off x="2916549" y="2000236"/>
              <a:ext cx="4390137" cy="323523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0" name="Flowchart: Terminator 59"/>
            <p:cNvSpPr/>
            <p:nvPr/>
          </p:nvSpPr>
          <p:spPr>
            <a:xfrm rot="20124468">
              <a:off x="3294700" y="2181829"/>
              <a:ext cx="4390137" cy="464024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31" name="TextBox 63">
            <a:extLst>
              <a:ext uri="{FF2B5EF4-FFF2-40B4-BE49-F238E27FC236}">
                <a16:creationId xmlns:a16="http://schemas.microsoft.com/office/drawing/2014/main" id="{8625EB6A-C44D-4C26-9605-7546D3FD9E98}"/>
              </a:ext>
            </a:extLst>
          </p:cNvPr>
          <p:cNvSpPr txBox="1"/>
          <p:nvPr/>
        </p:nvSpPr>
        <p:spPr>
          <a:xfrm>
            <a:off x="4777691" y="1501384"/>
            <a:ext cx="32912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Microsoft Forms is an </a:t>
            </a:r>
            <a:b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online survey creator, part of Office 365. Released by Microsoft in June 2016, Forms allows users to create surveys and quizzes with     automatic marking. </a:t>
            </a:r>
            <a:b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The data can be exported </a:t>
            </a:r>
          </a:p>
          <a:p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to Microsoft Excel.</a:t>
            </a:r>
            <a:endParaRPr lang="en-MY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85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85DCCE-44A4-15DE-0305-736B5AB19DD8}"/>
              </a:ext>
            </a:extLst>
          </p:cNvPr>
          <p:cNvSpPr txBox="1">
            <a:spLocks/>
          </p:cNvSpPr>
          <p:nvPr/>
        </p:nvSpPr>
        <p:spPr>
          <a:xfrm>
            <a:off x="2590801" y="523079"/>
            <a:ext cx="7007349" cy="523463"/>
          </a:xfrm>
          <a:prstGeom prst="rect">
            <a:avLst/>
          </a:prstGeom>
          <a:gradFill>
            <a:gsLst>
              <a:gs pos="0">
                <a:srgbClr val="0070C0"/>
              </a:gs>
              <a:gs pos="99000">
                <a:srgbClr val="16ABF6"/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2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MICROSOFT FORM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A7141AD-FD34-4234-B9C4-9D87E7792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99" y="1388856"/>
            <a:ext cx="10304952" cy="49460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8142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85DCCE-44A4-15DE-0305-736B5AB19DD8}"/>
              </a:ext>
            </a:extLst>
          </p:cNvPr>
          <p:cNvSpPr txBox="1">
            <a:spLocks/>
          </p:cNvSpPr>
          <p:nvPr/>
        </p:nvSpPr>
        <p:spPr>
          <a:xfrm>
            <a:off x="2590801" y="523079"/>
            <a:ext cx="7007349" cy="523463"/>
          </a:xfrm>
          <a:prstGeom prst="rect">
            <a:avLst/>
          </a:prstGeom>
          <a:gradFill>
            <a:gsLst>
              <a:gs pos="0">
                <a:srgbClr val="0070C0"/>
              </a:gs>
              <a:gs pos="99000">
                <a:srgbClr val="16ABF6"/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2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MICROSOFT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DB8B94-9C73-4FDC-A4C5-16ED7C069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09" y="1451912"/>
            <a:ext cx="9867331" cy="48830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930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97EBC4F-3180-483E-9CE2-09109783500C}"/>
              </a:ext>
            </a:extLst>
          </p:cNvPr>
          <p:cNvSpPr/>
          <p:nvPr/>
        </p:nvSpPr>
        <p:spPr>
          <a:xfrm>
            <a:off x="8052021" y="4347339"/>
            <a:ext cx="2787426" cy="670756"/>
          </a:xfrm>
          <a:prstGeom prst="triangle">
            <a:avLst/>
          </a:prstGeom>
          <a:solidFill>
            <a:srgbClr val="FFF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MY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B373D2-DBF0-4ED7-ADAF-6A1AA792DA15}"/>
              </a:ext>
            </a:extLst>
          </p:cNvPr>
          <p:cNvGrpSpPr/>
          <p:nvPr/>
        </p:nvGrpSpPr>
        <p:grpSpPr>
          <a:xfrm>
            <a:off x="8197228" y="1402762"/>
            <a:ext cx="2569617" cy="4642336"/>
            <a:chOff x="8202113" y="900777"/>
            <a:chExt cx="2569617" cy="464233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4B8B631-95BF-4DD3-8F38-49FF884927AF}"/>
                </a:ext>
              </a:extLst>
            </p:cNvPr>
            <p:cNvGrpSpPr/>
            <p:nvPr/>
          </p:nvGrpSpPr>
          <p:grpSpPr>
            <a:xfrm>
              <a:off x="8202113" y="900777"/>
              <a:ext cx="2497015" cy="4642336"/>
              <a:chOff x="5100024" y="1719139"/>
              <a:chExt cx="2497015" cy="4642336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4EABAFD-7943-4DC0-BD53-881D1B2E5FA0}"/>
                  </a:ext>
                </a:extLst>
              </p:cNvPr>
              <p:cNvSpPr/>
              <p:nvPr/>
            </p:nvSpPr>
            <p:spPr>
              <a:xfrm>
                <a:off x="5100024" y="2879723"/>
                <a:ext cx="2497015" cy="11605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MY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1FE1326-C6D7-4994-BAAE-48DB46B745E1}"/>
                  </a:ext>
                </a:extLst>
              </p:cNvPr>
              <p:cNvSpPr/>
              <p:nvPr/>
            </p:nvSpPr>
            <p:spPr>
              <a:xfrm>
                <a:off x="5100024" y="4040307"/>
                <a:ext cx="2497015" cy="11605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MY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34ED3FB-BAD5-4E40-9316-A0CBAA1D3481}"/>
                  </a:ext>
                </a:extLst>
              </p:cNvPr>
              <p:cNvSpPr/>
              <p:nvPr/>
            </p:nvSpPr>
            <p:spPr>
              <a:xfrm>
                <a:off x="5100024" y="5200891"/>
                <a:ext cx="2497015" cy="11605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MY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CC70C8E-E2FA-47EC-ADEE-5AABA80E0193}"/>
                  </a:ext>
                </a:extLst>
              </p:cNvPr>
              <p:cNvSpPr/>
              <p:nvPr/>
            </p:nvSpPr>
            <p:spPr>
              <a:xfrm>
                <a:off x="5100024" y="1719139"/>
                <a:ext cx="2497015" cy="11605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MY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41" name="TextBox 90">
              <a:extLst>
                <a:ext uri="{FF2B5EF4-FFF2-40B4-BE49-F238E27FC236}">
                  <a16:creationId xmlns:a16="http://schemas.microsoft.com/office/drawing/2014/main" id="{829B527D-F1AC-460B-99CF-4904A5C89835}"/>
                </a:ext>
              </a:extLst>
            </p:cNvPr>
            <p:cNvSpPr txBox="1"/>
            <p:nvPr/>
          </p:nvSpPr>
          <p:spPr>
            <a:xfrm>
              <a:off x="9151468" y="1276530"/>
              <a:ext cx="5983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MY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03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7B44C9F-DD21-4A98-995A-0167D1FA8A6F}"/>
                </a:ext>
              </a:extLst>
            </p:cNvPr>
            <p:cNvSpPr/>
            <p:nvPr/>
          </p:nvSpPr>
          <p:spPr>
            <a:xfrm>
              <a:off x="8317610" y="2092611"/>
              <a:ext cx="245412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Outlook is available for Windows desktops and mobiles as well as the Mac, iOS and Android.</a:t>
              </a:r>
              <a:b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b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Attachment file only 20MB</a:t>
              </a:r>
              <a:b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Cannot accept Zip &amp; RAR format</a:t>
              </a:r>
              <a:endParaRPr lang="en-MY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3FCFBD9-DFC1-4140-A6CF-8C04058E1D83}"/>
              </a:ext>
            </a:extLst>
          </p:cNvPr>
          <p:cNvSpPr/>
          <p:nvPr/>
        </p:nvSpPr>
        <p:spPr>
          <a:xfrm>
            <a:off x="4630393" y="4347339"/>
            <a:ext cx="2787426" cy="670756"/>
          </a:xfrm>
          <a:prstGeom prst="triangle">
            <a:avLst/>
          </a:prstGeom>
          <a:solidFill>
            <a:srgbClr val="FF7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MY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E0C1ED-0E3D-4C28-A64B-3CC46C0C534C}"/>
              </a:ext>
            </a:extLst>
          </p:cNvPr>
          <p:cNvGrpSpPr/>
          <p:nvPr/>
        </p:nvGrpSpPr>
        <p:grpSpPr>
          <a:xfrm>
            <a:off x="4775600" y="1402762"/>
            <a:ext cx="2497015" cy="4642336"/>
            <a:chOff x="4780485" y="900777"/>
            <a:chExt cx="2497015" cy="464233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5931270-9E21-43F9-A98C-EF072506EE12}"/>
                </a:ext>
              </a:extLst>
            </p:cNvPr>
            <p:cNvGrpSpPr/>
            <p:nvPr/>
          </p:nvGrpSpPr>
          <p:grpSpPr>
            <a:xfrm>
              <a:off x="4780485" y="900777"/>
              <a:ext cx="2497015" cy="4642336"/>
              <a:chOff x="5100024" y="1719139"/>
              <a:chExt cx="2497015" cy="464233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CE9A7D4-D138-490E-9CED-510C29E1031D}"/>
                  </a:ext>
                </a:extLst>
              </p:cNvPr>
              <p:cNvSpPr/>
              <p:nvPr/>
            </p:nvSpPr>
            <p:spPr>
              <a:xfrm>
                <a:off x="5100024" y="2879723"/>
                <a:ext cx="2497015" cy="11605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MY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E68F57C-D749-4AA7-BDB9-351111041721}"/>
                  </a:ext>
                </a:extLst>
              </p:cNvPr>
              <p:cNvSpPr/>
              <p:nvPr/>
            </p:nvSpPr>
            <p:spPr>
              <a:xfrm>
                <a:off x="5100024" y="4040307"/>
                <a:ext cx="2497015" cy="11605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MY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3FEDC46-3498-4D3E-A787-C24A8B8B4D71}"/>
                  </a:ext>
                </a:extLst>
              </p:cNvPr>
              <p:cNvSpPr/>
              <p:nvPr/>
            </p:nvSpPr>
            <p:spPr>
              <a:xfrm>
                <a:off x="5100024" y="5200891"/>
                <a:ext cx="2497015" cy="11605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MY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E9AE53D-80DF-43E0-9C90-532AA730EFC0}"/>
                  </a:ext>
                </a:extLst>
              </p:cNvPr>
              <p:cNvSpPr/>
              <p:nvPr/>
            </p:nvSpPr>
            <p:spPr>
              <a:xfrm>
                <a:off x="5100024" y="1719139"/>
                <a:ext cx="2497015" cy="11605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MY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34" name="TextBox 89">
              <a:extLst>
                <a:ext uri="{FF2B5EF4-FFF2-40B4-BE49-F238E27FC236}">
                  <a16:creationId xmlns:a16="http://schemas.microsoft.com/office/drawing/2014/main" id="{C6C3D5CF-0D46-4570-A558-DDC99B47E484}"/>
                </a:ext>
              </a:extLst>
            </p:cNvPr>
            <p:cNvSpPr txBox="1"/>
            <p:nvPr/>
          </p:nvSpPr>
          <p:spPr>
            <a:xfrm>
              <a:off x="5729840" y="1276530"/>
              <a:ext cx="5983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MY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02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1F27275-A271-4BDE-A607-EB664BCD3211}"/>
                </a:ext>
              </a:extLst>
            </p:cNvPr>
            <p:cNvSpPr/>
            <p:nvPr/>
          </p:nvSpPr>
          <p:spPr>
            <a:xfrm>
              <a:off x="4925689" y="2000279"/>
              <a:ext cx="2181693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It can also be used to manage various types of personal data including calendar appointments and similar entries, tasks, contacts, and notes.</a:t>
              </a:r>
              <a:endParaRPr lang="en-MY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CDB9A5B6-D0F9-4137-B5F4-C959DFDEF775}"/>
              </a:ext>
            </a:extLst>
          </p:cNvPr>
          <p:cNvSpPr/>
          <p:nvPr/>
        </p:nvSpPr>
        <p:spPr>
          <a:xfrm>
            <a:off x="1263873" y="4347339"/>
            <a:ext cx="2787426" cy="670756"/>
          </a:xfrm>
          <a:prstGeom prst="triangle">
            <a:avLst/>
          </a:prstGeom>
          <a:solidFill>
            <a:srgbClr val="4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MY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3C5BB8-EFC4-4B27-8412-2849BDB759F5}"/>
              </a:ext>
            </a:extLst>
          </p:cNvPr>
          <p:cNvGrpSpPr/>
          <p:nvPr/>
        </p:nvGrpSpPr>
        <p:grpSpPr>
          <a:xfrm>
            <a:off x="1409080" y="1402762"/>
            <a:ext cx="2497015" cy="4642336"/>
            <a:chOff x="1413965" y="900777"/>
            <a:chExt cx="2497015" cy="464233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4B0DAA0-A8AE-4AE6-86E2-44127E28C660}"/>
                </a:ext>
              </a:extLst>
            </p:cNvPr>
            <p:cNvGrpSpPr/>
            <p:nvPr/>
          </p:nvGrpSpPr>
          <p:grpSpPr>
            <a:xfrm>
              <a:off x="1413965" y="900777"/>
              <a:ext cx="2497015" cy="4642336"/>
              <a:chOff x="5100024" y="1719139"/>
              <a:chExt cx="2497015" cy="4642336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1151312-CC2A-400B-89FA-820E3DE6AFB7}"/>
                  </a:ext>
                </a:extLst>
              </p:cNvPr>
              <p:cNvSpPr/>
              <p:nvPr/>
            </p:nvSpPr>
            <p:spPr>
              <a:xfrm>
                <a:off x="5100024" y="2879723"/>
                <a:ext cx="2497015" cy="11605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MY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F07AACE-F313-495F-86E4-6747A3523CE1}"/>
                  </a:ext>
                </a:extLst>
              </p:cNvPr>
              <p:cNvSpPr/>
              <p:nvPr/>
            </p:nvSpPr>
            <p:spPr>
              <a:xfrm>
                <a:off x="5100024" y="4040307"/>
                <a:ext cx="2497015" cy="11605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MY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CE48DA0-1680-437C-B625-3BFA1D09433D}"/>
                  </a:ext>
                </a:extLst>
              </p:cNvPr>
              <p:cNvSpPr/>
              <p:nvPr/>
            </p:nvSpPr>
            <p:spPr>
              <a:xfrm>
                <a:off x="5100024" y="5200891"/>
                <a:ext cx="2497015" cy="11605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MY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7E1DCCC-C49F-4EB1-B4A3-BD02A20AA4F1}"/>
                  </a:ext>
                </a:extLst>
              </p:cNvPr>
              <p:cNvSpPr/>
              <p:nvPr/>
            </p:nvSpPr>
            <p:spPr>
              <a:xfrm>
                <a:off x="5100024" y="1719139"/>
                <a:ext cx="2497015" cy="11605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MY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B8AE52A-5056-4509-8239-693F920170B4}"/>
                </a:ext>
              </a:extLst>
            </p:cNvPr>
            <p:cNvSpPr/>
            <p:nvPr/>
          </p:nvSpPr>
          <p:spPr>
            <a:xfrm>
              <a:off x="1557750" y="2041488"/>
              <a:ext cx="229812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Microsoft Outlook</a:t>
              </a: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 is an application that is used mainly to send and receive emails.</a:t>
              </a:r>
              <a:endParaRPr lang="en-MY" sz="1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TextBox 87">
              <a:extLst>
                <a:ext uri="{FF2B5EF4-FFF2-40B4-BE49-F238E27FC236}">
                  <a16:creationId xmlns:a16="http://schemas.microsoft.com/office/drawing/2014/main" id="{D89A6F29-43DC-4030-ADC0-8388EE7B5379}"/>
                </a:ext>
              </a:extLst>
            </p:cNvPr>
            <p:cNvSpPr txBox="1"/>
            <p:nvPr/>
          </p:nvSpPr>
          <p:spPr>
            <a:xfrm>
              <a:off x="2366572" y="1269517"/>
              <a:ext cx="5983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MY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01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610A444-D484-4507-B1B2-E2F07648D7FB}"/>
              </a:ext>
            </a:extLst>
          </p:cNvPr>
          <p:cNvSpPr/>
          <p:nvPr/>
        </p:nvSpPr>
        <p:spPr>
          <a:xfrm>
            <a:off x="1263873" y="5018099"/>
            <a:ext cx="2787426" cy="12163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MY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1DC77E7-D452-485C-B03C-46AD67421FD9}"/>
              </a:ext>
            </a:extLst>
          </p:cNvPr>
          <p:cNvSpPr/>
          <p:nvPr/>
        </p:nvSpPr>
        <p:spPr>
          <a:xfrm rot="16200000">
            <a:off x="2746256" y="4929428"/>
            <a:ext cx="1216374" cy="1393713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MY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022F565-2D72-42E1-9CEE-EEF011340599}"/>
              </a:ext>
            </a:extLst>
          </p:cNvPr>
          <p:cNvSpPr/>
          <p:nvPr/>
        </p:nvSpPr>
        <p:spPr>
          <a:xfrm flipV="1">
            <a:off x="1263873" y="5018096"/>
            <a:ext cx="2787426" cy="670756"/>
          </a:xfrm>
          <a:prstGeom prst="triangle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MY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AD1E3FB-67CC-4130-8E11-81E90F106B21}"/>
              </a:ext>
            </a:extLst>
          </p:cNvPr>
          <p:cNvSpPr/>
          <p:nvPr/>
        </p:nvSpPr>
        <p:spPr>
          <a:xfrm rot="5400000">
            <a:off x="1352543" y="4929431"/>
            <a:ext cx="1216374" cy="1393713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MY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3889FDA-C1BD-48C3-89CF-784F99F3C220}"/>
              </a:ext>
            </a:extLst>
          </p:cNvPr>
          <p:cNvSpPr/>
          <p:nvPr/>
        </p:nvSpPr>
        <p:spPr>
          <a:xfrm>
            <a:off x="1287319" y="5563716"/>
            <a:ext cx="2787426" cy="670756"/>
          </a:xfrm>
          <a:prstGeom prst="triangle">
            <a:avLst/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MY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C69121-C5CE-4253-A0A2-80C00A9FF983}"/>
              </a:ext>
            </a:extLst>
          </p:cNvPr>
          <p:cNvSpPr/>
          <p:nvPr/>
        </p:nvSpPr>
        <p:spPr>
          <a:xfrm>
            <a:off x="4630393" y="5018099"/>
            <a:ext cx="2787426" cy="12163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MY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4491E8B4-2458-4009-94AA-EA280A9F7E1E}"/>
              </a:ext>
            </a:extLst>
          </p:cNvPr>
          <p:cNvSpPr/>
          <p:nvPr/>
        </p:nvSpPr>
        <p:spPr>
          <a:xfrm rot="16200000">
            <a:off x="6112776" y="4929428"/>
            <a:ext cx="1216374" cy="1393713"/>
          </a:xfrm>
          <a:prstGeom prst="triangl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MY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489E1E4D-A396-42BE-991D-A39889FC82F4}"/>
              </a:ext>
            </a:extLst>
          </p:cNvPr>
          <p:cNvSpPr/>
          <p:nvPr/>
        </p:nvSpPr>
        <p:spPr>
          <a:xfrm flipV="1">
            <a:off x="4630393" y="5018096"/>
            <a:ext cx="2787426" cy="670756"/>
          </a:xfrm>
          <a:prstGeom prst="triangle">
            <a:avLst/>
          </a:prstGeom>
          <a:solidFill>
            <a:srgbClr val="DA0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MY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AD763F5-7675-464A-BE7C-4EBBC9DDD4F5}"/>
              </a:ext>
            </a:extLst>
          </p:cNvPr>
          <p:cNvSpPr/>
          <p:nvPr/>
        </p:nvSpPr>
        <p:spPr>
          <a:xfrm rot="5400000">
            <a:off x="4719063" y="4929431"/>
            <a:ext cx="1216374" cy="1393713"/>
          </a:xfrm>
          <a:prstGeom prst="triangl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MY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BC2641E7-5E3F-47AF-8628-FA8065F5B105}"/>
              </a:ext>
            </a:extLst>
          </p:cNvPr>
          <p:cNvSpPr/>
          <p:nvPr/>
        </p:nvSpPr>
        <p:spPr>
          <a:xfrm>
            <a:off x="4642116" y="5563716"/>
            <a:ext cx="2787426" cy="670756"/>
          </a:xfrm>
          <a:prstGeom prst="triangle">
            <a:avLst/>
          </a:prstGeom>
          <a:solidFill>
            <a:srgbClr val="BC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MY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D80373-0B42-4D51-B695-35077502B40E}"/>
              </a:ext>
            </a:extLst>
          </p:cNvPr>
          <p:cNvSpPr/>
          <p:nvPr/>
        </p:nvSpPr>
        <p:spPr>
          <a:xfrm>
            <a:off x="8052021" y="5018099"/>
            <a:ext cx="2787426" cy="12163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MY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8338712A-A185-4B34-81DA-8934FA75CB00}"/>
              </a:ext>
            </a:extLst>
          </p:cNvPr>
          <p:cNvSpPr/>
          <p:nvPr/>
        </p:nvSpPr>
        <p:spPr>
          <a:xfrm rot="16200000">
            <a:off x="9534404" y="4929428"/>
            <a:ext cx="1216374" cy="1393713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MY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400581B-76B2-4FDC-89B1-45E35C61D0EC}"/>
              </a:ext>
            </a:extLst>
          </p:cNvPr>
          <p:cNvSpPr/>
          <p:nvPr/>
        </p:nvSpPr>
        <p:spPr>
          <a:xfrm flipV="1">
            <a:off x="8052021" y="5016498"/>
            <a:ext cx="2787426" cy="670756"/>
          </a:xfrm>
          <a:prstGeom prst="triangle">
            <a:avLst/>
          </a:prstGeom>
          <a:solidFill>
            <a:srgbClr val="EB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MY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A3ACE97-16C4-40D8-B38D-F873E8CFC428}"/>
              </a:ext>
            </a:extLst>
          </p:cNvPr>
          <p:cNvSpPr/>
          <p:nvPr/>
        </p:nvSpPr>
        <p:spPr>
          <a:xfrm rot="5400000">
            <a:off x="8140691" y="4929431"/>
            <a:ext cx="1216374" cy="1393713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MY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CCEDD6E-C713-424F-BC92-D44C67466EA7}"/>
              </a:ext>
            </a:extLst>
          </p:cNvPr>
          <p:cNvSpPr/>
          <p:nvPr/>
        </p:nvSpPr>
        <p:spPr>
          <a:xfrm>
            <a:off x="8052021" y="5563716"/>
            <a:ext cx="2787426" cy="670756"/>
          </a:xfrm>
          <a:prstGeom prst="triangle">
            <a:avLst/>
          </a:prstGeom>
          <a:solidFill>
            <a:srgbClr val="DA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MY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E399CE-99A9-1AAF-1640-4030F90DF5FD}"/>
              </a:ext>
            </a:extLst>
          </p:cNvPr>
          <p:cNvSpPr txBox="1">
            <a:spLocks/>
          </p:cNvSpPr>
          <p:nvPr/>
        </p:nvSpPr>
        <p:spPr>
          <a:xfrm>
            <a:off x="2590801" y="523079"/>
            <a:ext cx="7007349" cy="523463"/>
          </a:xfrm>
          <a:prstGeom prst="rect">
            <a:avLst/>
          </a:prstGeom>
          <a:gradFill>
            <a:gsLst>
              <a:gs pos="0">
                <a:srgbClr val="0070C0"/>
              </a:gs>
              <a:gs pos="99000">
                <a:srgbClr val="16ABF6"/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2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930113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85DCCE-44A4-15DE-0305-736B5AB19DD8}"/>
              </a:ext>
            </a:extLst>
          </p:cNvPr>
          <p:cNvSpPr txBox="1">
            <a:spLocks/>
          </p:cNvSpPr>
          <p:nvPr/>
        </p:nvSpPr>
        <p:spPr>
          <a:xfrm>
            <a:off x="2590801" y="523079"/>
            <a:ext cx="7007349" cy="523463"/>
          </a:xfrm>
          <a:prstGeom prst="rect">
            <a:avLst/>
          </a:prstGeom>
          <a:gradFill>
            <a:gsLst>
              <a:gs pos="0">
                <a:srgbClr val="0070C0"/>
              </a:gs>
              <a:gs pos="99000">
                <a:srgbClr val="16ABF6"/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2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OUTLOOK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9ED68C1-8520-45D8-B7D5-890BC5FEC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509" y="1232642"/>
            <a:ext cx="9466982" cy="530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74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85DCCE-44A4-15DE-0305-736B5AB19DD8}"/>
              </a:ext>
            </a:extLst>
          </p:cNvPr>
          <p:cNvSpPr txBox="1">
            <a:spLocks/>
          </p:cNvSpPr>
          <p:nvPr/>
        </p:nvSpPr>
        <p:spPr>
          <a:xfrm>
            <a:off x="2590801" y="523079"/>
            <a:ext cx="7007349" cy="523463"/>
          </a:xfrm>
          <a:prstGeom prst="rect">
            <a:avLst/>
          </a:prstGeom>
          <a:gradFill>
            <a:gsLst>
              <a:gs pos="0">
                <a:srgbClr val="0070C0"/>
              </a:gs>
              <a:gs pos="99000">
                <a:srgbClr val="16ABF6"/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2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ONE DRIVE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C19D36-90DF-425E-BD8D-74AAD6F93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329" y="1507427"/>
            <a:ext cx="10100292" cy="48274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1904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9923" y="6014262"/>
            <a:ext cx="751363" cy="677516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6653730" y="6001989"/>
            <a:ext cx="375682" cy="681861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43" name="Group 42"/>
          <p:cNvGrpSpPr/>
          <p:nvPr/>
        </p:nvGrpSpPr>
        <p:grpSpPr>
          <a:xfrm>
            <a:off x="6374935" y="5050810"/>
            <a:ext cx="601236" cy="1571245"/>
            <a:chOff x="2636401" y="4942609"/>
            <a:chExt cx="601236" cy="1317008"/>
          </a:xfrm>
        </p:grpSpPr>
        <p:sp>
          <p:nvSpPr>
            <p:cNvPr id="25" name="Rectangle 24"/>
            <p:cNvSpPr/>
            <p:nvPr/>
          </p:nvSpPr>
          <p:spPr>
            <a:xfrm>
              <a:off x="2636401" y="5448749"/>
              <a:ext cx="601236" cy="35183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Flowchart: Terminator 5"/>
            <p:cNvSpPr/>
            <p:nvPr/>
          </p:nvSpPr>
          <p:spPr>
            <a:xfrm rot="5400000">
              <a:off x="2712724" y="5021407"/>
              <a:ext cx="428702" cy="271105"/>
            </a:xfrm>
            <a:prstGeom prst="flowChartTerminator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04932" y="5179424"/>
              <a:ext cx="444288" cy="2704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48228" y="5893992"/>
              <a:ext cx="357696" cy="531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44662" y="6048233"/>
              <a:ext cx="387266" cy="2113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43837" y="5444735"/>
              <a:ext cx="293800" cy="340088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943837" y="5179423"/>
              <a:ext cx="205381" cy="264339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0" name="Flowchart: Terminator 29"/>
            <p:cNvSpPr/>
            <p:nvPr/>
          </p:nvSpPr>
          <p:spPr>
            <a:xfrm rot="5400000">
              <a:off x="2865124" y="5173807"/>
              <a:ext cx="428702" cy="271105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811990" y="1313701"/>
            <a:ext cx="6955865" cy="3085334"/>
            <a:chOff x="2521819" y="1234745"/>
            <a:chExt cx="6393394" cy="2959728"/>
          </a:xfrm>
          <a:solidFill>
            <a:srgbClr val="CC0066"/>
          </a:solidFill>
          <a:effectLst>
            <a:outerShdw blurRad="50800" dist="38100" algn="l" rotWithShape="0">
              <a:schemeClr val="bg1">
                <a:lumMod val="50000"/>
                <a:alpha val="41000"/>
              </a:schemeClr>
            </a:outerShdw>
          </a:effectLst>
        </p:grpSpPr>
        <p:sp>
          <p:nvSpPr>
            <p:cNvPr id="42" name="Flowchart: Terminator 41"/>
            <p:cNvSpPr/>
            <p:nvPr/>
          </p:nvSpPr>
          <p:spPr>
            <a:xfrm rot="8998297" flipV="1">
              <a:off x="5974070" y="3839950"/>
              <a:ext cx="2761779" cy="354523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0" name="Flowchart: Terminator 49"/>
            <p:cNvSpPr/>
            <p:nvPr/>
          </p:nvSpPr>
          <p:spPr>
            <a:xfrm rot="9509921" flipV="1">
              <a:off x="4628807" y="3784191"/>
              <a:ext cx="3151222" cy="231367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1" name="Flowchart: Terminator 50"/>
            <p:cNvSpPr/>
            <p:nvPr/>
          </p:nvSpPr>
          <p:spPr>
            <a:xfrm rot="20124468">
              <a:off x="4104873" y="2302340"/>
              <a:ext cx="4390137" cy="323523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2" name="Flowchart: Terminator 51"/>
            <p:cNvSpPr/>
            <p:nvPr/>
          </p:nvSpPr>
          <p:spPr>
            <a:xfrm rot="20124468">
              <a:off x="3552233" y="2905033"/>
              <a:ext cx="4364876" cy="333625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3" name="Flowchart: Terminator 52"/>
            <p:cNvSpPr/>
            <p:nvPr/>
          </p:nvSpPr>
          <p:spPr>
            <a:xfrm rot="20124468">
              <a:off x="4525076" y="2808125"/>
              <a:ext cx="4390137" cy="464024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4" name="Flowchart: Terminator 53"/>
            <p:cNvSpPr/>
            <p:nvPr/>
          </p:nvSpPr>
          <p:spPr>
            <a:xfrm rot="20177208">
              <a:off x="4270319" y="3338410"/>
              <a:ext cx="4375896" cy="339987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5" name="Flowchart: Terminator 54"/>
            <p:cNvSpPr/>
            <p:nvPr/>
          </p:nvSpPr>
          <p:spPr>
            <a:xfrm rot="9568448" flipV="1">
              <a:off x="4813007" y="3800362"/>
              <a:ext cx="3825560" cy="341635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6" name="Flowchart: Terminator 55"/>
            <p:cNvSpPr/>
            <p:nvPr/>
          </p:nvSpPr>
          <p:spPr>
            <a:xfrm rot="20138877">
              <a:off x="2975174" y="1234745"/>
              <a:ext cx="3213073" cy="349804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7" name="Flowchart: Terminator 56"/>
            <p:cNvSpPr/>
            <p:nvPr/>
          </p:nvSpPr>
          <p:spPr>
            <a:xfrm rot="20124468">
              <a:off x="2521819" y="1491485"/>
              <a:ext cx="4364876" cy="378325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58" name="Flowchart: Terminator 57"/>
            <p:cNvSpPr/>
            <p:nvPr/>
          </p:nvSpPr>
          <p:spPr>
            <a:xfrm rot="20124468">
              <a:off x="2998919" y="1670292"/>
              <a:ext cx="4294043" cy="301545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9" name="Flowchart: Terminator 58"/>
            <p:cNvSpPr/>
            <p:nvPr/>
          </p:nvSpPr>
          <p:spPr>
            <a:xfrm rot="20124468">
              <a:off x="2916549" y="2000236"/>
              <a:ext cx="4390137" cy="323523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0" name="Flowchart: Terminator 59"/>
            <p:cNvSpPr/>
            <p:nvPr/>
          </p:nvSpPr>
          <p:spPr>
            <a:xfrm rot="20124468">
              <a:off x="3294700" y="2181829"/>
              <a:ext cx="4390137" cy="464024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4517665" y="1586371"/>
            <a:ext cx="38678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Microsoft Teams is a proprietary business communication platform developed by Microsoft, as part of the Microsoft 365 family of products. Teams primarily competes with the similar service Slack, offering workspace chat </a:t>
            </a:r>
          </a:p>
          <a:p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and videoconferencing, file   </a:t>
            </a:r>
          </a:p>
          <a:p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storage, and application </a:t>
            </a:r>
          </a:p>
          <a:p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integration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  <a:endParaRPr lang="en-MY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7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85000">
              <a:schemeClr val="bg1">
                <a:lumMod val="85000"/>
                <a:alpha val="78000"/>
              </a:schemeClr>
            </a:gs>
            <a:gs pos="100000">
              <a:srgbClr val="D9D9D9">
                <a:alpha val="5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9184814" y="2269262"/>
            <a:ext cx="726831" cy="1899790"/>
          </a:xfrm>
          <a:prstGeom prst="rect">
            <a:avLst/>
          </a:prstGeom>
          <a:solidFill>
            <a:srgbClr val="971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8" name="Rectangle 37"/>
          <p:cNvSpPr/>
          <p:nvPr/>
        </p:nvSpPr>
        <p:spPr>
          <a:xfrm>
            <a:off x="7132577" y="2269262"/>
            <a:ext cx="726831" cy="1899790"/>
          </a:xfrm>
          <a:prstGeom prst="rect">
            <a:avLst/>
          </a:prstGeom>
          <a:solidFill>
            <a:srgbClr val="000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u="sng"/>
          </a:p>
        </p:txBody>
      </p:sp>
      <p:sp>
        <p:nvSpPr>
          <p:cNvPr id="34" name="Rectangle 33"/>
          <p:cNvSpPr/>
          <p:nvPr/>
        </p:nvSpPr>
        <p:spPr>
          <a:xfrm>
            <a:off x="5080340" y="2278315"/>
            <a:ext cx="726831" cy="1899790"/>
          </a:xfrm>
          <a:prstGeom prst="rect">
            <a:avLst/>
          </a:pr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u="sng"/>
          </a:p>
        </p:txBody>
      </p:sp>
      <p:sp>
        <p:nvSpPr>
          <p:cNvPr id="24" name="Rectangle 23"/>
          <p:cNvSpPr/>
          <p:nvPr/>
        </p:nvSpPr>
        <p:spPr>
          <a:xfrm>
            <a:off x="3048000" y="2254869"/>
            <a:ext cx="726831" cy="1899790"/>
          </a:xfrm>
          <a:prstGeom prst="rect">
            <a:avLst/>
          </a:prstGeom>
          <a:solidFill>
            <a:srgbClr val="D2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u="sng"/>
          </a:p>
        </p:txBody>
      </p:sp>
      <p:sp>
        <p:nvSpPr>
          <p:cNvPr id="8" name="Oval 7"/>
          <p:cNvSpPr/>
          <p:nvPr/>
        </p:nvSpPr>
        <p:spPr>
          <a:xfrm>
            <a:off x="1433759" y="2056227"/>
            <a:ext cx="500545" cy="55332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651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731520" y="2262554"/>
            <a:ext cx="9209649" cy="154745"/>
          </a:xfrm>
          <a:prstGeom prst="rect">
            <a:avLst/>
          </a:prstGeom>
          <a:gradFill flip="none" rotWithShape="1">
            <a:gsLst>
              <a:gs pos="0">
                <a:srgbClr val="222222"/>
              </a:gs>
              <a:gs pos="42000">
                <a:schemeClr val="bg1"/>
              </a:gs>
              <a:gs pos="70000">
                <a:schemeClr val="bg1">
                  <a:lumMod val="65000"/>
                </a:schemeClr>
              </a:gs>
              <a:gs pos="100000">
                <a:srgbClr val="D9D9D9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" name="Oval 5"/>
          <p:cNvSpPr/>
          <p:nvPr/>
        </p:nvSpPr>
        <p:spPr>
          <a:xfrm>
            <a:off x="10166568" y="2243146"/>
            <a:ext cx="115260" cy="176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/>
          <p:cNvSpPr/>
          <p:nvPr/>
        </p:nvSpPr>
        <p:spPr>
          <a:xfrm rot="409411">
            <a:off x="725421" y="2761957"/>
            <a:ext cx="9209649" cy="154745"/>
          </a:xfrm>
          <a:prstGeom prst="rect">
            <a:avLst/>
          </a:prstGeom>
          <a:gradFill flip="none" rotWithShape="1">
            <a:gsLst>
              <a:gs pos="13000">
                <a:srgbClr val="222222">
                  <a:alpha val="68000"/>
                </a:srgbClr>
              </a:gs>
              <a:gs pos="80000">
                <a:schemeClr val="bg1">
                  <a:lumMod val="95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3" name="Freeform 22"/>
          <p:cNvSpPr/>
          <p:nvPr/>
        </p:nvSpPr>
        <p:spPr>
          <a:xfrm>
            <a:off x="2074985" y="2257865"/>
            <a:ext cx="1699846" cy="2342270"/>
          </a:xfrm>
          <a:custGeom>
            <a:avLst/>
            <a:gdLst>
              <a:gd name="connsiteX0" fmla="*/ 189932 w 1699846"/>
              <a:gd name="connsiteY0" fmla="*/ 0 h 2342270"/>
              <a:gd name="connsiteX1" fmla="*/ 1699846 w 1699846"/>
              <a:gd name="connsiteY1" fmla="*/ 0 h 2342270"/>
              <a:gd name="connsiteX2" fmla="*/ 1487162 w 1699846"/>
              <a:gd name="connsiteY2" fmla="*/ 257762 h 2342270"/>
              <a:gd name="connsiteX3" fmla="*/ 1487162 w 1699846"/>
              <a:gd name="connsiteY3" fmla="*/ 2341640 h 2342270"/>
              <a:gd name="connsiteX4" fmla="*/ 744415 w 1699846"/>
              <a:gd name="connsiteY4" fmla="*/ 2060917 h 2342270"/>
              <a:gd name="connsiteX5" fmla="*/ 0 w 1699846"/>
              <a:gd name="connsiteY5" fmla="*/ 2342270 h 2342270"/>
              <a:gd name="connsiteX6" fmla="*/ 0 w 1699846"/>
              <a:gd name="connsiteY6" fmla="*/ 230187 h 2342270"/>
              <a:gd name="connsiteX7" fmla="*/ 189932 w 1699846"/>
              <a:gd name="connsiteY7" fmla="*/ 0 h 234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9846" h="2342270">
                <a:moveTo>
                  <a:pt x="189932" y="0"/>
                </a:moveTo>
                <a:lnTo>
                  <a:pt x="1699846" y="0"/>
                </a:lnTo>
                <a:cubicBezTo>
                  <a:pt x="1582384" y="0"/>
                  <a:pt x="1487162" y="115404"/>
                  <a:pt x="1487162" y="257762"/>
                </a:cubicBezTo>
                <a:lnTo>
                  <a:pt x="1487162" y="2341640"/>
                </a:lnTo>
                <a:lnTo>
                  <a:pt x="744415" y="2060917"/>
                </a:lnTo>
                <a:lnTo>
                  <a:pt x="0" y="2342270"/>
                </a:lnTo>
                <a:lnTo>
                  <a:pt x="0" y="230187"/>
                </a:lnTo>
                <a:cubicBezTo>
                  <a:pt x="0" y="103059"/>
                  <a:pt x="85036" y="0"/>
                  <a:pt x="189932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u="sng"/>
          </a:p>
        </p:txBody>
      </p:sp>
      <p:sp>
        <p:nvSpPr>
          <p:cNvPr id="25" name="Oval 24"/>
          <p:cNvSpPr/>
          <p:nvPr/>
        </p:nvSpPr>
        <p:spPr>
          <a:xfrm>
            <a:off x="2185340" y="4671213"/>
            <a:ext cx="1226076" cy="175108"/>
          </a:xfrm>
          <a:prstGeom prst="ellipse">
            <a:avLst/>
          </a:prstGeom>
          <a:gradFill flip="none" rotWithShape="1">
            <a:gsLst>
              <a:gs pos="13000">
                <a:srgbClr val="222222">
                  <a:alpha val="68000"/>
                </a:srgbClr>
              </a:gs>
              <a:gs pos="80000">
                <a:schemeClr val="bg1">
                  <a:lumMod val="95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6350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u="sng" dirty="0"/>
          </a:p>
        </p:txBody>
      </p:sp>
      <p:sp>
        <p:nvSpPr>
          <p:cNvPr id="35" name="Freeform 34"/>
          <p:cNvSpPr/>
          <p:nvPr/>
        </p:nvSpPr>
        <p:spPr>
          <a:xfrm>
            <a:off x="4107325" y="2269588"/>
            <a:ext cx="1699846" cy="2342270"/>
          </a:xfrm>
          <a:custGeom>
            <a:avLst/>
            <a:gdLst>
              <a:gd name="connsiteX0" fmla="*/ 189932 w 1699846"/>
              <a:gd name="connsiteY0" fmla="*/ 0 h 2342270"/>
              <a:gd name="connsiteX1" fmla="*/ 1699846 w 1699846"/>
              <a:gd name="connsiteY1" fmla="*/ 0 h 2342270"/>
              <a:gd name="connsiteX2" fmla="*/ 1487162 w 1699846"/>
              <a:gd name="connsiteY2" fmla="*/ 257762 h 2342270"/>
              <a:gd name="connsiteX3" fmla="*/ 1487162 w 1699846"/>
              <a:gd name="connsiteY3" fmla="*/ 2341640 h 2342270"/>
              <a:gd name="connsiteX4" fmla="*/ 744415 w 1699846"/>
              <a:gd name="connsiteY4" fmla="*/ 2060917 h 2342270"/>
              <a:gd name="connsiteX5" fmla="*/ 0 w 1699846"/>
              <a:gd name="connsiteY5" fmla="*/ 2342270 h 2342270"/>
              <a:gd name="connsiteX6" fmla="*/ 0 w 1699846"/>
              <a:gd name="connsiteY6" fmla="*/ 230187 h 2342270"/>
              <a:gd name="connsiteX7" fmla="*/ 189932 w 1699846"/>
              <a:gd name="connsiteY7" fmla="*/ 0 h 234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9846" h="2342270">
                <a:moveTo>
                  <a:pt x="189932" y="0"/>
                </a:moveTo>
                <a:lnTo>
                  <a:pt x="1699846" y="0"/>
                </a:lnTo>
                <a:cubicBezTo>
                  <a:pt x="1582384" y="0"/>
                  <a:pt x="1487162" y="115404"/>
                  <a:pt x="1487162" y="257762"/>
                </a:cubicBezTo>
                <a:lnTo>
                  <a:pt x="1487162" y="2341640"/>
                </a:lnTo>
                <a:lnTo>
                  <a:pt x="744415" y="2060917"/>
                </a:lnTo>
                <a:lnTo>
                  <a:pt x="0" y="2342270"/>
                </a:lnTo>
                <a:lnTo>
                  <a:pt x="0" y="230187"/>
                </a:lnTo>
                <a:cubicBezTo>
                  <a:pt x="0" y="103059"/>
                  <a:pt x="85036" y="0"/>
                  <a:pt x="189932" y="0"/>
                </a:cubicBezTo>
                <a:close/>
              </a:path>
            </a:pathLst>
          </a:custGeom>
          <a:gradFill flip="none" rotWithShape="1">
            <a:gsLst>
              <a:gs pos="0">
                <a:srgbClr val="00FF99"/>
              </a:gs>
              <a:gs pos="100000">
                <a:srgbClr val="00FF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u="sng"/>
          </a:p>
        </p:txBody>
      </p:sp>
      <p:sp>
        <p:nvSpPr>
          <p:cNvPr id="36" name="Oval 35"/>
          <p:cNvSpPr/>
          <p:nvPr/>
        </p:nvSpPr>
        <p:spPr>
          <a:xfrm>
            <a:off x="4217680" y="4694659"/>
            <a:ext cx="1226076" cy="175108"/>
          </a:xfrm>
          <a:prstGeom prst="ellipse">
            <a:avLst/>
          </a:prstGeom>
          <a:gradFill flip="none" rotWithShape="1">
            <a:gsLst>
              <a:gs pos="13000">
                <a:srgbClr val="222222">
                  <a:alpha val="68000"/>
                </a:srgbClr>
              </a:gs>
              <a:gs pos="80000">
                <a:schemeClr val="bg1">
                  <a:lumMod val="95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6350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u="sng" dirty="0"/>
          </a:p>
        </p:txBody>
      </p:sp>
      <p:sp>
        <p:nvSpPr>
          <p:cNvPr id="39" name="Freeform 38"/>
          <p:cNvSpPr/>
          <p:nvPr/>
        </p:nvSpPr>
        <p:spPr>
          <a:xfrm>
            <a:off x="6159562" y="2272258"/>
            <a:ext cx="1699846" cy="2342270"/>
          </a:xfrm>
          <a:custGeom>
            <a:avLst/>
            <a:gdLst>
              <a:gd name="connsiteX0" fmla="*/ 189932 w 1699846"/>
              <a:gd name="connsiteY0" fmla="*/ 0 h 2342270"/>
              <a:gd name="connsiteX1" fmla="*/ 1699846 w 1699846"/>
              <a:gd name="connsiteY1" fmla="*/ 0 h 2342270"/>
              <a:gd name="connsiteX2" fmla="*/ 1487162 w 1699846"/>
              <a:gd name="connsiteY2" fmla="*/ 257762 h 2342270"/>
              <a:gd name="connsiteX3" fmla="*/ 1487162 w 1699846"/>
              <a:gd name="connsiteY3" fmla="*/ 2341640 h 2342270"/>
              <a:gd name="connsiteX4" fmla="*/ 744415 w 1699846"/>
              <a:gd name="connsiteY4" fmla="*/ 2060917 h 2342270"/>
              <a:gd name="connsiteX5" fmla="*/ 0 w 1699846"/>
              <a:gd name="connsiteY5" fmla="*/ 2342270 h 2342270"/>
              <a:gd name="connsiteX6" fmla="*/ 0 w 1699846"/>
              <a:gd name="connsiteY6" fmla="*/ 230187 h 2342270"/>
              <a:gd name="connsiteX7" fmla="*/ 189932 w 1699846"/>
              <a:gd name="connsiteY7" fmla="*/ 0 h 234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9846" h="2342270">
                <a:moveTo>
                  <a:pt x="189932" y="0"/>
                </a:moveTo>
                <a:lnTo>
                  <a:pt x="1699846" y="0"/>
                </a:lnTo>
                <a:cubicBezTo>
                  <a:pt x="1582384" y="0"/>
                  <a:pt x="1487162" y="115404"/>
                  <a:pt x="1487162" y="257762"/>
                </a:cubicBezTo>
                <a:lnTo>
                  <a:pt x="1487162" y="2341640"/>
                </a:lnTo>
                <a:lnTo>
                  <a:pt x="744415" y="2060917"/>
                </a:lnTo>
                <a:lnTo>
                  <a:pt x="0" y="2342270"/>
                </a:lnTo>
                <a:lnTo>
                  <a:pt x="0" y="230187"/>
                </a:lnTo>
                <a:cubicBezTo>
                  <a:pt x="0" y="103059"/>
                  <a:pt x="85036" y="0"/>
                  <a:pt x="18993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0000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u="sng"/>
          </a:p>
        </p:txBody>
      </p:sp>
      <p:sp>
        <p:nvSpPr>
          <p:cNvPr id="40" name="Oval 39"/>
          <p:cNvSpPr/>
          <p:nvPr/>
        </p:nvSpPr>
        <p:spPr>
          <a:xfrm>
            <a:off x="6269917" y="4685606"/>
            <a:ext cx="1226076" cy="175108"/>
          </a:xfrm>
          <a:prstGeom prst="ellipse">
            <a:avLst/>
          </a:prstGeom>
          <a:gradFill flip="none" rotWithShape="1">
            <a:gsLst>
              <a:gs pos="13000">
                <a:srgbClr val="222222">
                  <a:alpha val="68000"/>
                </a:srgbClr>
              </a:gs>
              <a:gs pos="80000">
                <a:schemeClr val="bg1">
                  <a:lumMod val="95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6350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u="sng" dirty="0"/>
          </a:p>
        </p:txBody>
      </p:sp>
      <p:sp>
        <p:nvSpPr>
          <p:cNvPr id="43" name="Freeform 42"/>
          <p:cNvSpPr/>
          <p:nvPr/>
        </p:nvSpPr>
        <p:spPr>
          <a:xfrm>
            <a:off x="8211799" y="2272258"/>
            <a:ext cx="1699846" cy="2342270"/>
          </a:xfrm>
          <a:custGeom>
            <a:avLst/>
            <a:gdLst>
              <a:gd name="connsiteX0" fmla="*/ 189932 w 1699846"/>
              <a:gd name="connsiteY0" fmla="*/ 0 h 2342270"/>
              <a:gd name="connsiteX1" fmla="*/ 1699846 w 1699846"/>
              <a:gd name="connsiteY1" fmla="*/ 0 h 2342270"/>
              <a:gd name="connsiteX2" fmla="*/ 1487162 w 1699846"/>
              <a:gd name="connsiteY2" fmla="*/ 257762 h 2342270"/>
              <a:gd name="connsiteX3" fmla="*/ 1487162 w 1699846"/>
              <a:gd name="connsiteY3" fmla="*/ 2341640 h 2342270"/>
              <a:gd name="connsiteX4" fmla="*/ 744415 w 1699846"/>
              <a:gd name="connsiteY4" fmla="*/ 2060917 h 2342270"/>
              <a:gd name="connsiteX5" fmla="*/ 0 w 1699846"/>
              <a:gd name="connsiteY5" fmla="*/ 2342270 h 2342270"/>
              <a:gd name="connsiteX6" fmla="*/ 0 w 1699846"/>
              <a:gd name="connsiteY6" fmla="*/ 230187 h 2342270"/>
              <a:gd name="connsiteX7" fmla="*/ 189932 w 1699846"/>
              <a:gd name="connsiteY7" fmla="*/ 0 h 234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9846" h="2342270">
                <a:moveTo>
                  <a:pt x="189932" y="0"/>
                </a:moveTo>
                <a:lnTo>
                  <a:pt x="1699846" y="0"/>
                </a:lnTo>
                <a:cubicBezTo>
                  <a:pt x="1582384" y="0"/>
                  <a:pt x="1487162" y="115404"/>
                  <a:pt x="1487162" y="257762"/>
                </a:cubicBezTo>
                <a:lnTo>
                  <a:pt x="1487162" y="2341640"/>
                </a:lnTo>
                <a:lnTo>
                  <a:pt x="744415" y="2060917"/>
                </a:lnTo>
                <a:lnTo>
                  <a:pt x="0" y="2342270"/>
                </a:lnTo>
                <a:lnTo>
                  <a:pt x="0" y="230187"/>
                </a:lnTo>
                <a:cubicBezTo>
                  <a:pt x="0" y="103059"/>
                  <a:pt x="85036" y="0"/>
                  <a:pt x="18993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4" name="Oval 43"/>
          <p:cNvSpPr/>
          <p:nvPr/>
        </p:nvSpPr>
        <p:spPr>
          <a:xfrm>
            <a:off x="8322154" y="4685606"/>
            <a:ext cx="1226076" cy="175108"/>
          </a:xfrm>
          <a:prstGeom prst="ellipse">
            <a:avLst/>
          </a:prstGeom>
          <a:gradFill flip="none" rotWithShape="1">
            <a:gsLst>
              <a:gs pos="13000">
                <a:srgbClr val="222222">
                  <a:alpha val="68000"/>
                </a:srgbClr>
              </a:gs>
              <a:gs pos="80000">
                <a:schemeClr val="bg1">
                  <a:lumMod val="95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6350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" name="TextBox 1"/>
          <p:cNvSpPr txBox="1"/>
          <p:nvPr/>
        </p:nvSpPr>
        <p:spPr>
          <a:xfrm>
            <a:off x="1974212" y="2999955"/>
            <a:ext cx="168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How to Join a Microsoft Team ?</a:t>
            </a:r>
            <a:endParaRPr lang="en-MY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4217" y="2768675"/>
            <a:ext cx="15232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PIC / Lecturer add student into team and student will get the email.</a:t>
            </a:r>
            <a:endParaRPr lang="en-MY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8572" y="3073798"/>
            <a:ext cx="15625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Get Link to team</a:t>
            </a:r>
            <a:endParaRPr lang="en-MY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MY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9840" y="3056579"/>
            <a:ext cx="130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Code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FDCEB85-C018-9231-94EC-719D5A6E6E9A}"/>
              </a:ext>
            </a:extLst>
          </p:cNvPr>
          <p:cNvSpPr txBox="1">
            <a:spLocks/>
          </p:cNvSpPr>
          <p:nvPr/>
        </p:nvSpPr>
        <p:spPr>
          <a:xfrm>
            <a:off x="2590801" y="523079"/>
            <a:ext cx="7007349" cy="523463"/>
          </a:xfrm>
          <a:prstGeom prst="rect">
            <a:avLst/>
          </a:prstGeom>
          <a:gradFill>
            <a:gsLst>
              <a:gs pos="0">
                <a:srgbClr val="0070C0"/>
              </a:gs>
              <a:gs pos="99000">
                <a:srgbClr val="16ABF6"/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2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MICROSOFT TEAMS</a:t>
            </a:r>
          </a:p>
        </p:txBody>
      </p:sp>
    </p:spTree>
    <p:extLst>
      <p:ext uri="{BB962C8B-B14F-4D97-AF65-F5344CB8AC3E}">
        <p14:creationId xmlns:p14="http://schemas.microsoft.com/office/powerpoint/2010/main" val="269035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8" grpId="0" animBg="1"/>
      <p:bldP spid="34" grpId="0" animBg="1"/>
      <p:bldP spid="24" grpId="0" animBg="1"/>
      <p:bldP spid="5" grpId="0" animBg="1"/>
      <p:bldP spid="6" grpId="0" animBg="1"/>
      <p:bldP spid="9" grpId="0" animBg="1"/>
      <p:bldP spid="23" grpId="0" animBg="1"/>
      <p:bldP spid="25" grpId="0" animBg="1"/>
      <p:bldP spid="35" grpId="0" animBg="1"/>
      <p:bldP spid="36" grpId="0" animBg="1"/>
      <p:bldP spid="39" grpId="0" animBg="1"/>
      <p:bldP spid="40" grpId="0" animBg="1"/>
      <p:bldP spid="43" grpId="0" animBg="1"/>
      <p:bldP spid="44" grpId="0" animBg="1"/>
      <p:bldP spid="2" grpId="0"/>
      <p:bldP spid="3" grpId="0"/>
      <p:bldP spid="7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85DCCE-44A4-15DE-0305-736B5AB19DD8}"/>
              </a:ext>
            </a:extLst>
          </p:cNvPr>
          <p:cNvSpPr txBox="1">
            <a:spLocks/>
          </p:cNvSpPr>
          <p:nvPr/>
        </p:nvSpPr>
        <p:spPr>
          <a:xfrm>
            <a:off x="2590801" y="523079"/>
            <a:ext cx="7007349" cy="523463"/>
          </a:xfrm>
          <a:prstGeom prst="rect">
            <a:avLst/>
          </a:prstGeom>
          <a:gradFill>
            <a:gsLst>
              <a:gs pos="0">
                <a:srgbClr val="0070C0"/>
              </a:gs>
              <a:gs pos="99000">
                <a:srgbClr val="16ABF6"/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2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MICROSOFT TEAMS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421" y="1378552"/>
            <a:ext cx="9681157" cy="5071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8524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85DCCE-44A4-15DE-0305-736B5AB19DD8}"/>
              </a:ext>
            </a:extLst>
          </p:cNvPr>
          <p:cNvSpPr txBox="1">
            <a:spLocks/>
          </p:cNvSpPr>
          <p:nvPr/>
        </p:nvSpPr>
        <p:spPr>
          <a:xfrm>
            <a:off x="2590801" y="523079"/>
            <a:ext cx="7007349" cy="523463"/>
          </a:xfrm>
          <a:prstGeom prst="rect">
            <a:avLst/>
          </a:prstGeom>
          <a:gradFill>
            <a:gsLst>
              <a:gs pos="0">
                <a:srgbClr val="0070C0"/>
              </a:gs>
              <a:gs pos="99000">
                <a:srgbClr val="16ABF6"/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2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MICROSOFT TEAMS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455" y="1419367"/>
            <a:ext cx="8551089" cy="51094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745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701569" y="404483"/>
            <a:ext cx="6229350" cy="1225158"/>
            <a:chOff x="1014414" y="3082524"/>
            <a:chExt cx="6229350" cy="1225158"/>
          </a:xfrm>
        </p:grpSpPr>
        <p:grpSp>
          <p:nvGrpSpPr>
            <p:cNvPr id="19" name="Group 18"/>
            <p:cNvGrpSpPr/>
            <p:nvPr/>
          </p:nvGrpSpPr>
          <p:grpSpPr>
            <a:xfrm>
              <a:off x="1014414" y="3082524"/>
              <a:ext cx="6229350" cy="1225158"/>
              <a:chOff x="684559" y="2718194"/>
              <a:chExt cx="4766149" cy="821535"/>
            </a:xfrm>
          </p:grpSpPr>
          <p:sp>
            <p:nvSpPr>
              <p:cNvPr id="8" name="Round Same Side Corner Rectangle 7"/>
              <p:cNvSpPr/>
              <p:nvPr/>
            </p:nvSpPr>
            <p:spPr>
              <a:xfrm rot="5400000">
                <a:off x="2598551" y="804202"/>
                <a:ext cx="821534" cy="4649517"/>
              </a:xfrm>
              <a:prstGeom prst="round2Same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MY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5400000">
                <a:off x="4608145" y="2697166"/>
                <a:ext cx="821534" cy="863592"/>
              </a:xfrm>
              <a:custGeom>
                <a:avLst/>
                <a:gdLst>
                  <a:gd name="connsiteX0" fmla="*/ 0 w 721518"/>
                  <a:gd name="connsiteY0" fmla="*/ 666748 h 666748"/>
                  <a:gd name="connsiteX1" fmla="*/ 0 w 721518"/>
                  <a:gd name="connsiteY1" fmla="*/ 120255 h 666748"/>
                  <a:gd name="connsiteX2" fmla="*/ 120255 w 721518"/>
                  <a:gd name="connsiteY2" fmla="*/ 0 h 666748"/>
                  <a:gd name="connsiteX3" fmla="*/ 601263 w 721518"/>
                  <a:gd name="connsiteY3" fmla="*/ 0 h 666748"/>
                  <a:gd name="connsiteX4" fmla="*/ 721518 w 721518"/>
                  <a:gd name="connsiteY4" fmla="*/ 120255 h 666748"/>
                  <a:gd name="connsiteX5" fmla="*/ 721518 w 721518"/>
                  <a:gd name="connsiteY5" fmla="*/ 666748 h 66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1518" h="666748">
                    <a:moveTo>
                      <a:pt x="0" y="666748"/>
                    </a:moveTo>
                    <a:lnTo>
                      <a:pt x="0" y="120255"/>
                    </a:lnTo>
                    <a:cubicBezTo>
                      <a:pt x="0" y="53840"/>
                      <a:pt x="53840" y="0"/>
                      <a:pt x="120255" y="0"/>
                    </a:cubicBezTo>
                    <a:lnTo>
                      <a:pt x="601263" y="0"/>
                    </a:lnTo>
                    <a:cubicBezTo>
                      <a:pt x="667678" y="0"/>
                      <a:pt x="721518" y="53840"/>
                      <a:pt x="721518" y="120255"/>
                    </a:cubicBezTo>
                    <a:lnTo>
                      <a:pt x="721518" y="66674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293445" y="3343445"/>
              <a:ext cx="771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3600" b="1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01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75167" y="3217560"/>
              <a:ext cx="42468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Each student will get a student ID, email and default password. </a:t>
              </a:r>
              <a:r>
                <a:rPr lang="en-US" sz="1400" i="1" dirty="0">
                  <a:latin typeface="Segoe UI" panose="020B0502040204020203" pitchFamily="34" charset="0"/>
                  <a:cs typeface="Segoe UI" panose="020B0502040204020203" pitchFamily="34" charset="0"/>
                </a:rPr>
                <a:t>Example:</a:t>
              </a:r>
              <a:b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Email : </a:t>
              </a:r>
              <a:r>
                <a:rPr lang="en-MY" sz="1400" b="1" dirty="0">
                  <a:latin typeface="Segoe UI" panose="020B0502040204020203" pitchFamily="34" charset="0"/>
                  <a:cs typeface="Segoe UI" panose="020B0502040204020203" pitchFamily="34" charset="0"/>
                  <a:hlinkClick r:id="rId2"/>
                </a:rPr>
                <a:t>A12200xxx@student.dhu.edu.my</a:t>
              </a:r>
              <a:br>
                <a:rPr lang="en-MY" b="1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MY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Password : </a:t>
              </a:r>
              <a:r>
                <a:rPr lang="en-MY" sz="1400" b="1" i="1" dirty="0">
                  <a:latin typeface="Segoe UI" panose="020B0502040204020203" pitchFamily="34" charset="0"/>
                  <a:cs typeface="Segoe UI" panose="020B0502040204020203" pitchFamily="34" charset="0"/>
                </a:rPr>
                <a:t>Default password </a:t>
              </a:r>
              <a:endParaRPr lang="en-US" sz="1400" b="1" i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8" name="Slide Number Placeholder 19">
            <a:extLst>
              <a:ext uri="{FF2B5EF4-FFF2-40B4-BE49-F238E27FC236}">
                <a16:creationId xmlns:a16="http://schemas.microsoft.com/office/drawing/2014/main" id="{1834CD50-22BA-44F2-A033-6579AF0A4325}"/>
              </a:ext>
            </a:extLst>
          </p:cNvPr>
          <p:cNvSpPr txBox="1">
            <a:spLocks/>
          </p:cNvSpPr>
          <p:nvPr/>
        </p:nvSpPr>
        <p:spPr>
          <a:xfrm>
            <a:off x="12697691" y="8314966"/>
            <a:ext cx="8382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6" name="Freeform 25"/>
          <p:cNvSpPr/>
          <p:nvPr/>
        </p:nvSpPr>
        <p:spPr>
          <a:xfrm rot="16200000">
            <a:off x="2742095" y="-2134356"/>
            <a:ext cx="1471614" cy="6376951"/>
          </a:xfrm>
          <a:custGeom>
            <a:avLst/>
            <a:gdLst>
              <a:gd name="connsiteX0" fmla="*/ 1000127 w 1000127"/>
              <a:gd name="connsiteY0" fmla="*/ 166691 h 3086100"/>
              <a:gd name="connsiteX1" fmla="*/ 1000127 w 1000127"/>
              <a:gd name="connsiteY1" fmla="*/ 3086100 h 3086100"/>
              <a:gd name="connsiteX2" fmla="*/ 839392 w 1000127"/>
              <a:gd name="connsiteY2" fmla="*/ 3086100 h 3086100"/>
              <a:gd name="connsiteX3" fmla="*/ 832498 w 1000127"/>
              <a:gd name="connsiteY3" fmla="*/ 3011955 h 3086100"/>
              <a:gd name="connsiteX4" fmla="*/ 500063 w 1000127"/>
              <a:gd name="connsiteY4" fmla="*/ 2718197 h 3086100"/>
              <a:gd name="connsiteX5" fmla="*/ 167628 w 1000127"/>
              <a:gd name="connsiteY5" fmla="*/ 3011955 h 3086100"/>
              <a:gd name="connsiteX6" fmla="*/ 160734 w 1000127"/>
              <a:gd name="connsiteY6" fmla="*/ 3086100 h 3086100"/>
              <a:gd name="connsiteX7" fmla="*/ 0 w 1000127"/>
              <a:gd name="connsiteY7" fmla="*/ 3086100 h 3086100"/>
              <a:gd name="connsiteX8" fmla="*/ 0 w 1000127"/>
              <a:gd name="connsiteY8" fmla="*/ 166691 h 3086100"/>
              <a:gd name="connsiteX9" fmla="*/ 166691 w 1000127"/>
              <a:gd name="connsiteY9" fmla="*/ 0 h 3086100"/>
              <a:gd name="connsiteX10" fmla="*/ 833436 w 1000127"/>
              <a:gd name="connsiteY10" fmla="*/ 0 h 3086100"/>
              <a:gd name="connsiteX11" fmla="*/ 1000127 w 1000127"/>
              <a:gd name="connsiteY11" fmla="*/ 166691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127" h="3086100">
                <a:moveTo>
                  <a:pt x="1000127" y="166691"/>
                </a:moveTo>
                <a:lnTo>
                  <a:pt x="1000127" y="3086100"/>
                </a:lnTo>
                <a:lnTo>
                  <a:pt x="839392" y="3086100"/>
                </a:lnTo>
                <a:lnTo>
                  <a:pt x="832498" y="3011955"/>
                </a:lnTo>
                <a:cubicBezTo>
                  <a:pt x="800857" y="2844307"/>
                  <a:pt x="664044" y="2718197"/>
                  <a:pt x="500063" y="2718197"/>
                </a:cubicBezTo>
                <a:cubicBezTo>
                  <a:pt x="336083" y="2718197"/>
                  <a:pt x="199270" y="2844307"/>
                  <a:pt x="167628" y="3011955"/>
                </a:cubicBezTo>
                <a:lnTo>
                  <a:pt x="160734" y="3086100"/>
                </a:lnTo>
                <a:lnTo>
                  <a:pt x="0" y="3086100"/>
                </a:lnTo>
                <a:lnTo>
                  <a:pt x="0" y="166691"/>
                </a:lnTo>
                <a:cubicBezTo>
                  <a:pt x="0" y="74630"/>
                  <a:pt x="74630" y="0"/>
                  <a:pt x="166691" y="0"/>
                </a:cubicBezTo>
                <a:lnTo>
                  <a:pt x="833436" y="0"/>
                </a:lnTo>
                <a:cubicBezTo>
                  <a:pt x="925497" y="0"/>
                  <a:pt x="1000127" y="74630"/>
                  <a:pt x="1000127" y="166691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Freeform 26"/>
          <p:cNvSpPr/>
          <p:nvPr/>
        </p:nvSpPr>
        <p:spPr>
          <a:xfrm rot="16200000">
            <a:off x="3126294" y="-2092830"/>
            <a:ext cx="1075130" cy="6219783"/>
          </a:xfrm>
          <a:custGeom>
            <a:avLst/>
            <a:gdLst>
              <a:gd name="connsiteX0" fmla="*/ 700088 w 700088"/>
              <a:gd name="connsiteY0" fmla="*/ 116684 h 2928937"/>
              <a:gd name="connsiteX1" fmla="*/ 700088 w 700088"/>
              <a:gd name="connsiteY1" fmla="*/ 2928932 h 2928937"/>
              <a:gd name="connsiteX2" fmla="*/ 693194 w 700088"/>
              <a:gd name="connsiteY2" fmla="*/ 2854792 h 2928937"/>
              <a:gd name="connsiteX3" fmla="*/ 360759 w 700088"/>
              <a:gd name="connsiteY3" fmla="*/ 2561034 h 2928937"/>
              <a:gd name="connsiteX4" fmla="*/ 28324 w 700088"/>
              <a:gd name="connsiteY4" fmla="*/ 2854792 h 2928937"/>
              <a:gd name="connsiteX5" fmla="*/ 21430 w 700088"/>
              <a:gd name="connsiteY5" fmla="*/ 2928937 h 2928937"/>
              <a:gd name="connsiteX6" fmla="*/ 0 w 700088"/>
              <a:gd name="connsiteY6" fmla="*/ 2928937 h 2928937"/>
              <a:gd name="connsiteX7" fmla="*/ 0 w 700088"/>
              <a:gd name="connsiteY7" fmla="*/ 116684 h 2928937"/>
              <a:gd name="connsiteX8" fmla="*/ 116684 w 700088"/>
              <a:gd name="connsiteY8" fmla="*/ 0 h 2928937"/>
              <a:gd name="connsiteX9" fmla="*/ 583404 w 700088"/>
              <a:gd name="connsiteY9" fmla="*/ 0 h 2928937"/>
              <a:gd name="connsiteX10" fmla="*/ 700088 w 700088"/>
              <a:gd name="connsiteY10" fmla="*/ 116684 h 292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0088" h="2928937">
                <a:moveTo>
                  <a:pt x="700088" y="116684"/>
                </a:moveTo>
                <a:lnTo>
                  <a:pt x="700088" y="2928932"/>
                </a:lnTo>
                <a:lnTo>
                  <a:pt x="693194" y="2854792"/>
                </a:lnTo>
                <a:cubicBezTo>
                  <a:pt x="661553" y="2687144"/>
                  <a:pt x="524740" y="2561034"/>
                  <a:pt x="360759" y="2561034"/>
                </a:cubicBezTo>
                <a:cubicBezTo>
                  <a:pt x="196779" y="2561034"/>
                  <a:pt x="59966" y="2687144"/>
                  <a:pt x="28324" y="2854792"/>
                </a:cubicBezTo>
                <a:lnTo>
                  <a:pt x="21430" y="2928937"/>
                </a:lnTo>
                <a:lnTo>
                  <a:pt x="0" y="2928937"/>
                </a:lnTo>
                <a:lnTo>
                  <a:pt x="0" y="116684"/>
                </a:lnTo>
                <a:cubicBezTo>
                  <a:pt x="0" y="52241"/>
                  <a:pt x="52241" y="0"/>
                  <a:pt x="116684" y="0"/>
                </a:cubicBezTo>
                <a:lnTo>
                  <a:pt x="583404" y="0"/>
                </a:lnTo>
                <a:cubicBezTo>
                  <a:pt x="647847" y="0"/>
                  <a:pt x="700088" y="52241"/>
                  <a:pt x="700088" y="116684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grpSp>
        <p:nvGrpSpPr>
          <p:cNvPr id="41" name="Group 40"/>
          <p:cNvGrpSpPr/>
          <p:nvPr/>
        </p:nvGrpSpPr>
        <p:grpSpPr>
          <a:xfrm>
            <a:off x="736517" y="1980197"/>
            <a:ext cx="6229351" cy="1225156"/>
            <a:chOff x="1014413" y="3082524"/>
            <a:chExt cx="6229351" cy="1225156"/>
          </a:xfrm>
        </p:grpSpPr>
        <p:grpSp>
          <p:nvGrpSpPr>
            <p:cNvPr id="42" name="Group 41"/>
            <p:cNvGrpSpPr/>
            <p:nvPr/>
          </p:nvGrpSpPr>
          <p:grpSpPr>
            <a:xfrm>
              <a:off x="1014413" y="3082524"/>
              <a:ext cx="6229351" cy="1225156"/>
              <a:chOff x="684558" y="2718195"/>
              <a:chExt cx="4766150" cy="821534"/>
            </a:xfrm>
          </p:grpSpPr>
          <p:sp>
            <p:nvSpPr>
              <p:cNvPr id="45" name="Round Same Side Corner Rectangle 44"/>
              <p:cNvSpPr/>
              <p:nvPr/>
            </p:nvSpPr>
            <p:spPr>
              <a:xfrm rot="5400000">
                <a:off x="2598550" y="804203"/>
                <a:ext cx="821534" cy="4649517"/>
              </a:xfrm>
              <a:prstGeom prst="round2Same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MY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>
              <a:xfrm rot="5400000">
                <a:off x="4608145" y="2697166"/>
                <a:ext cx="821534" cy="863592"/>
              </a:xfrm>
              <a:custGeom>
                <a:avLst/>
                <a:gdLst>
                  <a:gd name="connsiteX0" fmla="*/ 0 w 721518"/>
                  <a:gd name="connsiteY0" fmla="*/ 666748 h 666748"/>
                  <a:gd name="connsiteX1" fmla="*/ 0 w 721518"/>
                  <a:gd name="connsiteY1" fmla="*/ 120255 h 666748"/>
                  <a:gd name="connsiteX2" fmla="*/ 120255 w 721518"/>
                  <a:gd name="connsiteY2" fmla="*/ 0 h 666748"/>
                  <a:gd name="connsiteX3" fmla="*/ 601263 w 721518"/>
                  <a:gd name="connsiteY3" fmla="*/ 0 h 666748"/>
                  <a:gd name="connsiteX4" fmla="*/ 721518 w 721518"/>
                  <a:gd name="connsiteY4" fmla="*/ 120255 h 666748"/>
                  <a:gd name="connsiteX5" fmla="*/ 721518 w 721518"/>
                  <a:gd name="connsiteY5" fmla="*/ 666748 h 66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1518" h="666748">
                    <a:moveTo>
                      <a:pt x="0" y="666748"/>
                    </a:moveTo>
                    <a:lnTo>
                      <a:pt x="0" y="120255"/>
                    </a:lnTo>
                    <a:cubicBezTo>
                      <a:pt x="0" y="53840"/>
                      <a:pt x="53840" y="0"/>
                      <a:pt x="120255" y="0"/>
                    </a:cubicBezTo>
                    <a:lnTo>
                      <a:pt x="601263" y="0"/>
                    </a:lnTo>
                    <a:cubicBezTo>
                      <a:pt x="667678" y="0"/>
                      <a:pt x="721518" y="53840"/>
                      <a:pt x="721518" y="120255"/>
                    </a:cubicBezTo>
                    <a:lnTo>
                      <a:pt x="721518" y="66674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6293445" y="3343445"/>
              <a:ext cx="771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3600" b="1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02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61300" y="3368997"/>
              <a:ext cx="410131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Student can connect to DRB-HICOM U </a:t>
              </a:r>
              <a:r>
                <a:rPr lang="en-US" sz="14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Wifi</a:t>
              </a:r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. The </a:t>
              </a:r>
              <a:r>
                <a:rPr lang="en-US" sz="14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WiFi</a:t>
              </a:r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 cover all area of Campus and University Village</a:t>
              </a:r>
            </a:p>
          </p:txBody>
        </p:sp>
      </p:grpSp>
      <p:sp>
        <p:nvSpPr>
          <p:cNvPr id="47" name="Freeform 46"/>
          <p:cNvSpPr/>
          <p:nvPr/>
        </p:nvSpPr>
        <p:spPr>
          <a:xfrm rot="16200000">
            <a:off x="2742095" y="-539053"/>
            <a:ext cx="1471614" cy="6376951"/>
          </a:xfrm>
          <a:custGeom>
            <a:avLst/>
            <a:gdLst>
              <a:gd name="connsiteX0" fmla="*/ 1000127 w 1000127"/>
              <a:gd name="connsiteY0" fmla="*/ 166691 h 3086100"/>
              <a:gd name="connsiteX1" fmla="*/ 1000127 w 1000127"/>
              <a:gd name="connsiteY1" fmla="*/ 3086100 h 3086100"/>
              <a:gd name="connsiteX2" fmla="*/ 839392 w 1000127"/>
              <a:gd name="connsiteY2" fmla="*/ 3086100 h 3086100"/>
              <a:gd name="connsiteX3" fmla="*/ 832498 w 1000127"/>
              <a:gd name="connsiteY3" fmla="*/ 3011955 h 3086100"/>
              <a:gd name="connsiteX4" fmla="*/ 500063 w 1000127"/>
              <a:gd name="connsiteY4" fmla="*/ 2718197 h 3086100"/>
              <a:gd name="connsiteX5" fmla="*/ 167628 w 1000127"/>
              <a:gd name="connsiteY5" fmla="*/ 3011955 h 3086100"/>
              <a:gd name="connsiteX6" fmla="*/ 160734 w 1000127"/>
              <a:gd name="connsiteY6" fmla="*/ 3086100 h 3086100"/>
              <a:gd name="connsiteX7" fmla="*/ 0 w 1000127"/>
              <a:gd name="connsiteY7" fmla="*/ 3086100 h 3086100"/>
              <a:gd name="connsiteX8" fmla="*/ 0 w 1000127"/>
              <a:gd name="connsiteY8" fmla="*/ 166691 h 3086100"/>
              <a:gd name="connsiteX9" fmla="*/ 166691 w 1000127"/>
              <a:gd name="connsiteY9" fmla="*/ 0 h 3086100"/>
              <a:gd name="connsiteX10" fmla="*/ 833436 w 1000127"/>
              <a:gd name="connsiteY10" fmla="*/ 0 h 3086100"/>
              <a:gd name="connsiteX11" fmla="*/ 1000127 w 1000127"/>
              <a:gd name="connsiteY11" fmla="*/ 166691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127" h="3086100">
                <a:moveTo>
                  <a:pt x="1000127" y="166691"/>
                </a:moveTo>
                <a:lnTo>
                  <a:pt x="1000127" y="3086100"/>
                </a:lnTo>
                <a:lnTo>
                  <a:pt x="839392" y="3086100"/>
                </a:lnTo>
                <a:lnTo>
                  <a:pt x="832498" y="3011955"/>
                </a:lnTo>
                <a:cubicBezTo>
                  <a:pt x="800857" y="2844307"/>
                  <a:pt x="664044" y="2718197"/>
                  <a:pt x="500063" y="2718197"/>
                </a:cubicBezTo>
                <a:cubicBezTo>
                  <a:pt x="336083" y="2718197"/>
                  <a:pt x="199270" y="2844307"/>
                  <a:pt x="167628" y="3011955"/>
                </a:cubicBezTo>
                <a:lnTo>
                  <a:pt x="160734" y="3086100"/>
                </a:lnTo>
                <a:lnTo>
                  <a:pt x="0" y="3086100"/>
                </a:lnTo>
                <a:lnTo>
                  <a:pt x="0" y="166691"/>
                </a:lnTo>
                <a:cubicBezTo>
                  <a:pt x="0" y="74630"/>
                  <a:pt x="74630" y="0"/>
                  <a:pt x="166691" y="0"/>
                </a:cubicBezTo>
                <a:lnTo>
                  <a:pt x="833436" y="0"/>
                </a:lnTo>
                <a:cubicBezTo>
                  <a:pt x="925497" y="0"/>
                  <a:pt x="1000127" y="74630"/>
                  <a:pt x="1000127" y="166691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8" name="Freeform 47"/>
          <p:cNvSpPr/>
          <p:nvPr/>
        </p:nvSpPr>
        <p:spPr>
          <a:xfrm rot="16200000">
            <a:off x="3031900" y="-469519"/>
            <a:ext cx="1075130" cy="6219783"/>
          </a:xfrm>
          <a:custGeom>
            <a:avLst/>
            <a:gdLst>
              <a:gd name="connsiteX0" fmla="*/ 700088 w 700088"/>
              <a:gd name="connsiteY0" fmla="*/ 116684 h 2928937"/>
              <a:gd name="connsiteX1" fmla="*/ 700088 w 700088"/>
              <a:gd name="connsiteY1" fmla="*/ 2928932 h 2928937"/>
              <a:gd name="connsiteX2" fmla="*/ 693194 w 700088"/>
              <a:gd name="connsiteY2" fmla="*/ 2854792 h 2928937"/>
              <a:gd name="connsiteX3" fmla="*/ 360759 w 700088"/>
              <a:gd name="connsiteY3" fmla="*/ 2561034 h 2928937"/>
              <a:gd name="connsiteX4" fmla="*/ 28324 w 700088"/>
              <a:gd name="connsiteY4" fmla="*/ 2854792 h 2928937"/>
              <a:gd name="connsiteX5" fmla="*/ 21430 w 700088"/>
              <a:gd name="connsiteY5" fmla="*/ 2928937 h 2928937"/>
              <a:gd name="connsiteX6" fmla="*/ 0 w 700088"/>
              <a:gd name="connsiteY6" fmla="*/ 2928937 h 2928937"/>
              <a:gd name="connsiteX7" fmla="*/ 0 w 700088"/>
              <a:gd name="connsiteY7" fmla="*/ 116684 h 2928937"/>
              <a:gd name="connsiteX8" fmla="*/ 116684 w 700088"/>
              <a:gd name="connsiteY8" fmla="*/ 0 h 2928937"/>
              <a:gd name="connsiteX9" fmla="*/ 583404 w 700088"/>
              <a:gd name="connsiteY9" fmla="*/ 0 h 2928937"/>
              <a:gd name="connsiteX10" fmla="*/ 700088 w 700088"/>
              <a:gd name="connsiteY10" fmla="*/ 116684 h 292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0088" h="2928937">
                <a:moveTo>
                  <a:pt x="700088" y="116684"/>
                </a:moveTo>
                <a:lnTo>
                  <a:pt x="700088" y="2928932"/>
                </a:lnTo>
                <a:lnTo>
                  <a:pt x="693194" y="2854792"/>
                </a:lnTo>
                <a:cubicBezTo>
                  <a:pt x="661553" y="2687144"/>
                  <a:pt x="524740" y="2561034"/>
                  <a:pt x="360759" y="2561034"/>
                </a:cubicBezTo>
                <a:cubicBezTo>
                  <a:pt x="196779" y="2561034"/>
                  <a:pt x="59966" y="2687144"/>
                  <a:pt x="28324" y="2854792"/>
                </a:cubicBezTo>
                <a:lnTo>
                  <a:pt x="21430" y="2928937"/>
                </a:lnTo>
                <a:lnTo>
                  <a:pt x="0" y="2928937"/>
                </a:lnTo>
                <a:lnTo>
                  <a:pt x="0" y="116684"/>
                </a:lnTo>
                <a:cubicBezTo>
                  <a:pt x="0" y="52241"/>
                  <a:pt x="52241" y="0"/>
                  <a:pt x="116684" y="0"/>
                </a:cubicBezTo>
                <a:lnTo>
                  <a:pt x="583404" y="0"/>
                </a:lnTo>
                <a:cubicBezTo>
                  <a:pt x="647847" y="0"/>
                  <a:pt x="700088" y="52241"/>
                  <a:pt x="700088" y="116684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49" name="Group 48"/>
          <p:cNvGrpSpPr/>
          <p:nvPr/>
        </p:nvGrpSpPr>
        <p:grpSpPr>
          <a:xfrm>
            <a:off x="798394" y="3618542"/>
            <a:ext cx="6229351" cy="1225158"/>
            <a:chOff x="1014413" y="3082525"/>
            <a:chExt cx="6229351" cy="1225158"/>
          </a:xfrm>
        </p:grpSpPr>
        <p:grpSp>
          <p:nvGrpSpPr>
            <p:cNvPr id="50" name="Group 49"/>
            <p:cNvGrpSpPr/>
            <p:nvPr/>
          </p:nvGrpSpPr>
          <p:grpSpPr>
            <a:xfrm>
              <a:off x="1014413" y="3082525"/>
              <a:ext cx="6229351" cy="1225158"/>
              <a:chOff x="684558" y="2718194"/>
              <a:chExt cx="4766150" cy="821535"/>
            </a:xfrm>
          </p:grpSpPr>
          <p:sp>
            <p:nvSpPr>
              <p:cNvPr id="53" name="Round Same Side Corner Rectangle 52"/>
              <p:cNvSpPr/>
              <p:nvPr/>
            </p:nvSpPr>
            <p:spPr>
              <a:xfrm rot="5400000">
                <a:off x="2598550" y="804203"/>
                <a:ext cx="821534" cy="4649517"/>
              </a:xfrm>
              <a:prstGeom prst="round2Same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MY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>
              <a:xfrm rot="5400000">
                <a:off x="4608145" y="2697165"/>
                <a:ext cx="821534" cy="863592"/>
              </a:xfrm>
              <a:custGeom>
                <a:avLst/>
                <a:gdLst>
                  <a:gd name="connsiteX0" fmla="*/ 0 w 721518"/>
                  <a:gd name="connsiteY0" fmla="*/ 666748 h 666748"/>
                  <a:gd name="connsiteX1" fmla="*/ 0 w 721518"/>
                  <a:gd name="connsiteY1" fmla="*/ 120255 h 666748"/>
                  <a:gd name="connsiteX2" fmla="*/ 120255 w 721518"/>
                  <a:gd name="connsiteY2" fmla="*/ 0 h 666748"/>
                  <a:gd name="connsiteX3" fmla="*/ 601263 w 721518"/>
                  <a:gd name="connsiteY3" fmla="*/ 0 h 666748"/>
                  <a:gd name="connsiteX4" fmla="*/ 721518 w 721518"/>
                  <a:gd name="connsiteY4" fmla="*/ 120255 h 666748"/>
                  <a:gd name="connsiteX5" fmla="*/ 721518 w 721518"/>
                  <a:gd name="connsiteY5" fmla="*/ 666748 h 66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1518" h="666748">
                    <a:moveTo>
                      <a:pt x="0" y="666748"/>
                    </a:moveTo>
                    <a:lnTo>
                      <a:pt x="0" y="120255"/>
                    </a:lnTo>
                    <a:cubicBezTo>
                      <a:pt x="0" y="53840"/>
                      <a:pt x="53840" y="0"/>
                      <a:pt x="120255" y="0"/>
                    </a:cubicBezTo>
                    <a:lnTo>
                      <a:pt x="601263" y="0"/>
                    </a:lnTo>
                    <a:cubicBezTo>
                      <a:pt x="667678" y="0"/>
                      <a:pt x="721518" y="53840"/>
                      <a:pt x="721518" y="120255"/>
                    </a:cubicBezTo>
                    <a:lnTo>
                      <a:pt x="721518" y="66674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6293445" y="3343445"/>
              <a:ext cx="771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3600" b="1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03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94187" y="3112725"/>
              <a:ext cx="424682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Moodle use for find lecture notes, assignments, quizzes, announcement etc.</a:t>
              </a:r>
            </a:p>
            <a:p>
              <a:pPr>
                <a:spcBef>
                  <a:spcPts val="0"/>
                </a:spcBef>
              </a:pPr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Office 365 is a line of subscription services offered by Microsoft which adds to and includes </a:t>
              </a:r>
              <a:r>
                <a:rPr lang="en-US" sz="14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Ms</a:t>
              </a:r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 Office               </a:t>
              </a:r>
            </a:p>
            <a:p>
              <a:pPr>
                <a:spcBef>
                  <a:spcPts val="0"/>
                </a:spcBef>
              </a:pPr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product line</a:t>
              </a:r>
            </a:p>
          </p:txBody>
        </p:sp>
      </p:grpSp>
      <p:sp>
        <p:nvSpPr>
          <p:cNvPr id="55" name="Freeform 54"/>
          <p:cNvSpPr/>
          <p:nvPr/>
        </p:nvSpPr>
        <p:spPr>
          <a:xfrm rot="16200000">
            <a:off x="2756900" y="1050668"/>
            <a:ext cx="1471614" cy="6376951"/>
          </a:xfrm>
          <a:custGeom>
            <a:avLst/>
            <a:gdLst>
              <a:gd name="connsiteX0" fmla="*/ 1000127 w 1000127"/>
              <a:gd name="connsiteY0" fmla="*/ 166691 h 3086100"/>
              <a:gd name="connsiteX1" fmla="*/ 1000127 w 1000127"/>
              <a:gd name="connsiteY1" fmla="*/ 3086100 h 3086100"/>
              <a:gd name="connsiteX2" fmla="*/ 839392 w 1000127"/>
              <a:gd name="connsiteY2" fmla="*/ 3086100 h 3086100"/>
              <a:gd name="connsiteX3" fmla="*/ 832498 w 1000127"/>
              <a:gd name="connsiteY3" fmla="*/ 3011955 h 3086100"/>
              <a:gd name="connsiteX4" fmla="*/ 500063 w 1000127"/>
              <a:gd name="connsiteY4" fmla="*/ 2718197 h 3086100"/>
              <a:gd name="connsiteX5" fmla="*/ 167628 w 1000127"/>
              <a:gd name="connsiteY5" fmla="*/ 3011955 h 3086100"/>
              <a:gd name="connsiteX6" fmla="*/ 160734 w 1000127"/>
              <a:gd name="connsiteY6" fmla="*/ 3086100 h 3086100"/>
              <a:gd name="connsiteX7" fmla="*/ 0 w 1000127"/>
              <a:gd name="connsiteY7" fmla="*/ 3086100 h 3086100"/>
              <a:gd name="connsiteX8" fmla="*/ 0 w 1000127"/>
              <a:gd name="connsiteY8" fmla="*/ 166691 h 3086100"/>
              <a:gd name="connsiteX9" fmla="*/ 166691 w 1000127"/>
              <a:gd name="connsiteY9" fmla="*/ 0 h 3086100"/>
              <a:gd name="connsiteX10" fmla="*/ 833436 w 1000127"/>
              <a:gd name="connsiteY10" fmla="*/ 0 h 3086100"/>
              <a:gd name="connsiteX11" fmla="*/ 1000127 w 1000127"/>
              <a:gd name="connsiteY11" fmla="*/ 166691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127" h="3086100">
                <a:moveTo>
                  <a:pt x="1000127" y="166691"/>
                </a:moveTo>
                <a:lnTo>
                  <a:pt x="1000127" y="3086100"/>
                </a:lnTo>
                <a:lnTo>
                  <a:pt x="839392" y="3086100"/>
                </a:lnTo>
                <a:lnTo>
                  <a:pt x="832498" y="3011955"/>
                </a:lnTo>
                <a:cubicBezTo>
                  <a:pt x="800857" y="2844307"/>
                  <a:pt x="664044" y="2718197"/>
                  <a:pt x="500063" y="2718197"/>
                </a:cubicBezTo>
                <a:cubicBezTo>
                  <a:pt x="336083" y="2718197"/>
                  <a:pt x="199270" y="2844307"/>
                  <a:pt x="167628" y="3011955"/>
                </a:cubicBezTo>
                <a:lnTo>
                  <a:pt x="160734" y="3086100"/>
                </a:lnTo>
                <a:lnTo>
                  <a:pt x="0" y="3086100"/>
                </a:lnTo>
                <a:lnTo>
                  <a:pt x="0" y="166691"/>
                </a:lnTo>
                <a:cubicBezTo>
                  <a:pt x="0" y="74630"/>
                  <a:pt x="74630" y="0"/>
                  <a:pt x="166691" y="0"/>
                </a:cubicBezTo>
                <a:lnTo>
                  <a:pt x="833436" y="0"/>
                </a:lnTo>
                <a:cubicBezTo>
                  <a:pt x="925497" y="0"/>
                  <a:pt x="1000127" y="74630"/>
                  <a:pt x="1000127" y="166691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6" name="Freeform 55"/>
          <p:cNvSpPr/>
          <p:nvPr/>
        </p:nvSpPr>
        <p:spPr>
          <a:xfrm rot="16200000">
            <a:off x="3018920" y="1163460"/>
            <a:ext cx="1075130" cy="6219783"/>
          </a:xfrm>
          <a:custGeom>
            <a:avLst/>
            <a:gdLst>
              <a:gd name="connsiteX0" fmla="*/ 700088 w 700088"/>
              <a:gd name="connsiteY0" fmla="*/ 116684 h 2928937"/>
              <a:gd name="connsiteX1" fmla="*/ 700088 w 700088"/>
              <a:gd name="connsiteY1" fmla="*/ 2928932 h 2928937"/>
              <a:gd name="connsiteX2" fmla="*/ 693194 w 700088"/>
              <a:gd name="connsiteY2" fmla="*/ 2854792 h 2928937"/>
              <a:gd name="connsiteX3" fmla="*/ 360759 w 700088"/>
              <a:gd name="connsiteY3" fmla="*/ 2561034 h 2928937"/>
              <a:gd name="connsiteX4" fmla="*/ 28324 w 700088"/>
              <a:gd name="connsiteY4" fmla="*/ 2854792 h 2928937"/>
              <a:gd name="connsiteX5" fmla="*/ 21430 w 700088"/>
              <a:gd name="connsiteY5" fmla="*/ 2928937 h 2928937"/>
              <a:gd name="connsiteX6" fmla="*/ 0 w 700088"/>
              <a:gd name="connsiteY6" fmla="*/ 2928937 h 2928937"/>
              <a:gd name="connsiteX7" fmla="*/ 0 w 700088"/>
              <a:gd name="connsiteY7" fmla="*/ 116684 h 2928937"/>
              <a:gd name="connsiteX8" fmla="*/ 116684 w 700088"/>
              <a:gd name="connsiteY8" fmla="*/ 0 h 2928937"/>
              <a:gd name="connsiteX9" fmla="*/ 583404 w 700088"/>
              <a:gd name="connsiteY9" fmla="*/ 0 h 2928937"/>
              <a:gd name="connsiteX10" fmla="*/ 700088 w 700088"/>
              <a:gd name="connsiteY10" fmla="*/ 116684 h 292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0088" h="2928937">
                <a:moveTo>
                  <a:pt x="700088" y="116684"/>
                </a:moveTo>
                <a:lnTo>
                  <a:pt x="700088" y="2928932"/>
                </a:lnTo>
                <a:lnTo>
                  <a:pt x="693194" y="2854792"/>
                </a:lnTo>
                <a:cubicBezTo>
                  <a:pt x="661553" y="2687144"/>
                  <a:pt x="524740" y="2561034"/>
                  <a:pt x="360759" y="2561034"/>
                </a:cubicBezTo>
                <a:cubicBezTo>
                  <a:pt x="196779" y="2561034"/>
                  <a:pt x="59966" y="2687144"/>
                  <a:pt x="28324" y="2854792"/>
                </a:cubicBezTo>
                <a:lnTo>
                  <a:pt x="21430" y="2928937"/>
                </a:lnTo>
                <a:lnTo>
                  <a:pt x="0" y="2928937"/>
                </a:lnTo>
                <a:lnTo>
                  <a:pt x="0" y="116684"/>
                </a:lnTo>
                <a:cubicBezTo>
                  <a:pt x="0" y="52241"/>
                  <a:pt x="52241" y="0"/>
                  <a:pt x="116684" y="0"/>
                </a:cubicBezTo>
                <a:lnTo>
                  <a:pt x="583404" y="0"/>
                </a:lnTo>
                <a:cubicBezTo>
                  <a:pt x="647847" y="0"/>
                  <a:pt x="700088" y="52241"/>
                  <a:pt x="700088" y="116684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7" name="TextBox 56"/>
          <p:cNvSpPr txBox="1"/>
          <p:nvPr/>
        </p:nvSpPr>
        <p:spPr>
          <a:xfrm flipH="1">
            <a:off x="953937" y="708797"/>
            <a:ext cx="474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Student Account</a:t>
            </a:r>
          </a:p>
        </p:txBody>
      </p:sp>
      <p:sp>
        <p:nvSpPr>
          <p:cNvPr id="58" name="TextBox 57"/>
          <p:cNvSpPr txBox="1"/>
          <p:nvPr/>
        </p:nvSpPr>
        <p:spPr>
          <a:xfrm flipH="1">
            <a:off x="936630" y="4011741"/>
            <a:ext cx="474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Moodle, Office 365</a:t>
            </a:r>
          </a:p>
        </p:txBody>
      </p:sp>
      <p:sp>
        <p:nvSpPr>
          <p:cNvPr id="59" name="TextBox 58"/>
          <p:cNvSpPr txBox="1"/>
          <p:nvPr/>
        </p:nvSpPr>
        <p:spPr>
          <a:xfrm flipH="1">
            <a:off x="883432" y="2306806"/>
            <a:ext cx="4889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MY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RB-HICOM U </a:t>
            </a:r>
            <a:r>
              <a:rPr lang="en-MY" sz="28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WiFi</a:t>
            </a:r>
            <a:endParaRPr lang="en-MY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7FF25A-B447-57DA-48B6-A849B8DFC628}"/>
              </a:ext>
            </a:extLst>
          </p:cNvPr>
          <p:cNvGrpSpPr/>
          <p:nvPr/>
        </p:nvGrpSpPr>
        <p:grpSpPr>
          <a:xfrm>
            <a:off x="783460" y="5302132"/>
            <a:ext cx="6229351" cy="1225158"/>
            <a:chOff x="1014413" y="3082525"/>
            <a:chExt cx="6229351" cy="12251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07C6CB3-1A2D-44E4-4C09-F8D804F4DD3D}"/>
                </a:ext>
              </a:extLst>
            </p:cNvPr>
            <p:cNvGrpSpPr/>
            <p:nvPr/>
          </p:nvGrpSpPr>
          <p:grpSpPr>
            <a:xfrm>
              <a:off x="1014413" y="3082525"/>
              <a:ext cx="6229351" cy="1225158"/>
              <a:chOff x="684558" y="2718194"/>
              <a:chExt cx="4766150" cy="821535"/>
            </a:xfrm>
          </p:grpSpPr>
          <p:sp>
            <p:nvSpPr>
              <p:cNvPr id="6" name="Round Same Side Corner Rectangle 52">
                <a:extLst>
                  <a:ext uri="{FF2B5EF4-FFF2-40B4-BE49-F238E27FC236}">
                    <a16:creationId xmlns:a16="http://schemas.microsoft.com/office/drawing/2014/main" id="{5031F0CF-8DC8-7916-0DF5-361C2BD5DDB4}"/>
                  </a:ext>
                </a:extLst>
              </p:cNvPr>
              <p:cNvSpPr/>
              <p:nvPr/>
            </p:nvSpPr>
            <p:spPr>
              <a:xfrm rot="5400000">
                <a:off x="2598550" y="804203"/>
                <a:ext cx="821534" cy="4649517"/>
              </a:xfrm>
              <a:prstGeom prst="round2Same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MY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Freeform 53">
                <a:extLst>
                  <a:ext uri="{FF2B5EF4-FFF2-40B4-BE49-F238E27FC236}">
                    <a16:creationId xmlns:a16="http://schemas.microsoft.com/office/drawing/2014/main" id="{4AA8251D-F683-B705-12F1-EBC24EF748B8}"/>
                  </a:ext>
                </a:extLst>
              </p:cNvPr>
              <p:cNvSpPr/>
              <p:nvPr/>
            </p:nvSpPr>
            <p:spPr>
              <a:xfrm rot="5400000">
                <a:off x="4608145" y="2697165"/>
                <a:ext cx="821534" cy="863592"/>
              </a:xfrm>
              <a:custGeom>
                <a:avLst/>
                <a:gdLst>
                  <a:gd name="connsiteX0" fmla="*/ 0 w 721518"/>
                  <a:gd name="connsiteY0" fmla="*/ 666748 h 666748"/>
                  <a:gd name="connsiteX1" fmla="*/ 0 w 721518"/>
                  <a:gd name="connsiteY1" fmla="*/ 120255 h 666748"/>
                  <a:gd name="connsiteX2" fmla="*/ 120255 w 721518"/>
                  <a:gd name="connsiteY2" fmla="*/ 0 h 666748"/>
                  <a:gd name="connsiteX3" fmla="*/ 601263 w 721518"/>
                  <a:gd name="connsiteY3" fmla="*/ 0 h 666748"/>
                  <a:gd name="connsiteX4" fmla="*/ 721518 w 721518"/>
                  <a:gd name="connsiteY4" fmla="*/ 120255 h 666748"/>
                  <a:gd name="connsiteX5" fmla="*/ 721518 w 721518"/>
                  <a:gd name="connsiteY5" fmla="*/ 666748 h 66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1518" h="666748">
                    <a:moveTo>
                      <a:pt x="0" y="666748"/>
                    </a:moveTo>
                    <a:lnTo>
                      <a:pt x="0" y="120255"/>
                    </a:lnTo>
                    <a:cubicBezTo>
                      <a:pt x="0" y="53840"/>
                      <a:pt x="53840" y="0"/>
                      <a:pt x="120255" y="0"/>
                    </a:cubicBezTo>
                    <a:lnTo>
                      <a:pt x="601263" y="0"/>
                    </a:lnTo>
                    <a:cubicBezTo>
                      <a:pt x="667678" y="0"/>
                      <a:pt x="721518" y="53840"/>
                      <a:pt x="721518" y="120255"/>
                    </a:cubicBezTo>
                    <a:lnTo>
                      <a:pt x="721518" y="66674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F9A9E9-FAE6-8AE3-042C-F6C0CD9F732B}"/>
                </a:ext>
              </a:extLst>
            </p:cNvPr>
            <p:cNvSpPr txBox="1"/>
            <p:nvPr/>
          </p:nvSpPr>
          <p:spPr>
            <a:xfrm>
              <a:off x="6293445" y="3343445"/>
              <a:ext cx="771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3600" b="1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04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9741B2-B68F-13CC-9064-10CC466D9E8C}"/>
                </a:ext>
              </a:extLst>
            </p:cNvPr>
            <p:cNvSpPr txBox="1"/>
            <p:nvPr/>
          </p:nvSpPr>
          <p:spPr>
            <a:xfrm>
              <a:off x="1894187" y="3208001"/>
              <a:ext cx="42468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To view and access all of information such as </a:t>
              </a:r>
              <a:r>
                <a:rPr lang="en-US" sz="14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programme</a:t>
              </a:r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 &amp; subject enrolled into, timetable, exam results, financial statement, extra curriculum, create feedback/response.</a:t>
              </a:r>
            </a:p>
          </p:txBody>
        </p:sp>
      </p:grpSp>
      <p:sp>
        <p:nvSpPr>
          <p:cNvPr id="9" name="Freeform 54">
            <a:extLst>
              <a:ext uri="{FF2B5EF4-FFF2-40B4-BE49-F238E27FC236}">
                <a16:creationId xmlns:a16="http://schemas.microsoft.com/office/drawing/2014/main" id="{7C3C0F9C-BE5D-6CCD-2A24-FCEF0D71D118}"/>
              </a:ext>
            </a:extLst>
          </p:cNvPr>
          <p:cNvSpPr/>
          <p:nvPr/>
        </p:nvSpPr>
        <p:spPr>
          <a:xfrm rot="16200000">
            <a:off x="2742094" y="2657155"/>
            <a:ext cx="1471614" cy="6376951"/>
          </a:xfrm>
          <a:custGeom>
            <a:avLst/>
            <a:gdLst>
              <a:gd name="connsiteX0" fmla="*/ 1000127 w 1000127"/>
              <a:gd name="connsiteY0" fmla="*/ 166691 h 3086100"/>
              <a:gd name="connsiteX1" fmla="*/ 1000127 w 1000127"/>
              <a:gd name="connsiteY1" fmla="*/ 3086100 h 3086100"/>
              <a:gd name="connsiteX2" fmla="*/ 839392 w 1000127"/>
              <a:gd name="connsiteY2" fmla="*/ 3086100 h 3086100"/>
              <a:gd name="connsiteX3" fmla="*/ 832498 w 1000127"/>
              <a:gd name="connsiteY3" fmla="*/ 3011955 h 3086100"/>
              <a:gd name="connsiteX4" fmla="*/ 500063 w 1000127"/>
              <a:gd name="connsiteY4" fmla="*/ 2718197 h 3086100"/>
              <a:gd name="connsiteX5" fmla="*/ 167628 w 1000127"/>
              <a:gd name="connsiteY5" fmla="*/ 3011955 h 3086100"/>
              <a:gd name="connsiteX6" fmla="*/ 160734 w 1000127"/>
              <a:gd name="connsiteY6" fmla="*/ 3086100 h 3086100"/>
              <a:gd name="connsiteX7" fmla="*/ 0 w 1000127"/>
              <a:gd name="connsiteY7" fmla="*/ 3086100 h 3086100"/>
              <a:gd name="connsiteX8" fmla="*/ 0 w 1000127"/>
              <a:gd name="connsiteY8" fmla="*/ 166691 h 3086100"/>
              <a:gd name="connsiteX9" fmla="*/ 166691 w 1000127"/>
              <a:gd name="connsiteY9" fmla="*/ 0 h 3086100"/>
              <a:gd name="connsiteX10" fmla="*/ 833436 w 1000127"/>
              <a:gd name="connsiteY10" fmla="*/ 0 h 3086100"/>
              <a:gd name="connsiteX11" fmla="*/ 1000127 w 1000127"/>
              <a:gd name="connsiteY11" fmla="*/ 166691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127" h="3086100">
                <a:moveTo>
                  <a:pt x="1000127" y="166691"/>
                </a:moveTo>
                <a:lnTo>
                  <a:pt x="1000127" y="3086100"/>
                </a:lnTo>
                <a:lnTo>
                  <a:pt x="839392" y="3086100"/>
                </a:lnTo>
                <a:lnTo>
                  <a:pt x="832498" y="3011955"/>
                </a:lnTo>
                <a:cubicBezTo>
                  <a:pt x="800857" y="2844307"/>
                  <a:pt x="664044" y="2718197"/>
                  <a:pt x="500063" y="2718197"/>
                </a:cubicBezTo>
                <a:cubicBezTo>
                  <a:pt x="336083" y="2718197"/>
                  <a:pt x="199270" y="2844307"/>
                  <a:pt x="167628" y="3011955"/>
                </a:cubicBezTo>
                <a:lnTo>
                  <a:pt x="160734" y="3086100"/>
                </a:lnTo>
                <a:lnTo>
                  <a:pt x="0" y="3086100"/>
                </a:lnTo>
                <a:lnTo>
                  <a:pt x="0" y="166691"/>
                </a:lnTo>
                <a:cubicBezTo>
                  <a:pt x="0" y="74630"/>
                  <a:pt x="74630" y="0"/>
                  <a:pt x="166691" y="0"/>
                </a:cubicBezTo>
                <a:lnTo>
                  <a:pt x="833436" y="0"/>
                </a:lnTo>
                <a:cubicBezTo>
                  <a:pt x="925497" y="0"/>
                  <a:pt x="1000127" y="74630"/>
                  <a:pt x="1000127" y="166691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Freeform 55">
            <a:extLst>
              <a:ext uri="{FF2B5EF4-FFF2-40B4-BE49-F238E27FC236}">
                <a16:creationId xmlns:a16="http://schemas.microsoft.com/office/drawing/2014/main" id="{95ADDFF7-D914-6FD1-B47A-883094E41DC1}"/>
              </a:ext>
            </a:extLst>
          </p:cNvPr>
          <p:cNvSpPr/>
          <p:nvPr/>
        </p:nvSpPr>
        <p:spPr>
          <a:xfrm rot="16200000">
            <a:off x="3095139" y="2707184"/>
            <a:ext cx="1075130" cy="6219783"/>
          </a:xfrm>
          <a:custGeom>
            <a:avLst/>
            <a:gdLst>
              <a:gd name="connsiteX0" fmla="*/ 700088 w 700088"/>
              <a:gd name="connsiteY0" fmla="*/ 116684 h 2928937"/>
              <a:gd name="connsiteX1" fmla="*/ 700088 w 700088"/>
              <a:gd name="connsiteY1" fmla="*/ 2928932 h 2928937"/>
              <a:gd name="connsiteX2" fmla="*/ 693194 w 700088"/>
              <a:gd name="connsiteY2" fmla="*/ 2854792 h 2928937"/>
              <a:gd name="connsiteX3" fmla="*/ 360759 w 700088"/>
              <a:gd name="connsiteY3" fmla="*/ 2561034 h 2928937"/>
              <a:gd name="connsiteX4" fmla="*/ 28324 w 700088"/>
              <a:gd name="connsiteY4" fmla="*/ 2854792 h 2928937"/>
              <a:gd name="connsiteX5" fmla="*/ 21430 w 700088"/>
              <a:gd name="connsiteY5" fmla="*/ 2928937 h 2928937"/>
              <a:gd name="connsiteX6" fmla="*/ 0 w 700088"/>
              <a:gd name="connsiteY6" fmla="*/ 2928937 h 2928937"/>
              <a:gd name="connsiteX7" fmla="*/ 0 w 700088"/>
              <a:gd name="connsiteY7" fmla="*/ 116684 h 2928937"/>
              <a:gd name="connsiteX8" fmla="*/ 116684 w 700088"/>
              <a:gd name="connsiteY8" fmla="*/ 0 h 2928937"/>
              <a:gd name="connsiteX9" fmla="*/ 583404 w 700088"/>
              <a:gd name="connsiteY9" fmla="*/ 0 h 2928937"/>
              <a:gd name="connsiteX10" fmla="*/ 700088 w 700088"/>
              <a:gd name="connsiteY10" fmla="*/ 116684 h 292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0088" h="2928937">
                <a:moveTo>
                  <a:pt x="700088" y="116684"/>
                </a:moveTo>
                <a:lnTo>
                  <a:pt x="700088" y="2928932"/>
                </a:lnTo>
                <a:lnTo>
                  <a:pt x="693194" y="2854792"/>
                </a:lnTo>
                <a:cubicBezTo>
                  <a:pt x="661553" y="2687144"/>
                  <a:pt x="524740" y="2561034"/>
                  <a:pt x="360759" y="2561034"/>
                </a:cubicBezTo>
                <a:cubicBezTo>
                  <a:pt x="196779" y="2561034"/>
                  <a:pt x="59966" y="2687144"/>
                  <a:pt x="28324" y="2854792"/>
                </a:cubicBezTo>
                <a:lnTo>
                  <a:pt x="21430" y="2928937"/>
                </a:lnTo>
                <a:lnTo>
                  <a:pt x="0" y="2928937"/>
                </a:lnTo>
                <a:lnTo>
                  <a:pt x="0" y="116684"/>
                </a:lnTo>
                <a:cubicBezTo>
                  <a:pt x="0" y="52241"/>
                  <a:pt x="52241" y="0"/>
                  <a:pt x="116684" y="0"/>
                </a:cubicBezTo>
                <a:lnTo>
                  <a:pt x="583404" y="0"/>
                </a:lnTo>
                <a:cubicBezTo>
                  <a:pt x="647847" y="0"/>
                  <a:pt x="700088" y="52241"/>
                  <a:pt x="700088" y="116684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035C1C-BA1C-8FB8-C196-217E67DE59E1}"/>
              </a:ext>
            </a:extLst>
          </p:cNvPr>
          <p:cNvSpPr txBox="1"/>
          <p:nvPr/>
        </p:nvSpPr>
        <p:spPr>
          <a:xfrm flipH="1">
            <a:off x="1028163" y="5579805"/>
            <a:ext cx="474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Student Portal</a:t>
            </a:r>
          </a:p>
        </p:txBody>
      </p:sp>
    </p:spTree>
    <p:extLst>
      <p:ext uri="{BB962C8B-B14F-4D97-AF65-F5344CB8AC3E}">
        <p14:creationId xmlns:p14="http://schemas.microsoft.com/office/powerpoint/2010/main" val="30897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16000" fill="hold" nodeType="click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1.11111E-6 L 0.41015 0.00093 " pathEditMode="relative" rAng="0" ptsTypes="AA" p14:bounceEnd="26000">
                                          <p:cBhvr>
                                            <p:cTn id="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08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16000" fill="hold" nodeType="click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1.11111E-6 L 0.41015 0.00093 " pathEditMode="relative" rAng="0" ptsTypes="AA" p14:bounceEnd="26000">
                                          <p:cBhvr>
                                            <p:cTn id="1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08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16000" fill="hold" nodeType="click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2.22222E-6 L 0.41015 0.00093 " pathEditMode="relative" rAng="0" ptsTypes="AA" p14:bounceEnd="26000">
                                          <p:cBhvr>
                                            <p:cTn id="1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08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accel="16000" fill="hold" nodeType="click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2.22222E-6 L 0.41015 0.00093 " pathEditMode="relative" rAng="0" ptsTypes="AA" p14:bounceEnd="26000">
                                          <p:cBhvr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08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1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1.11111E-6 L 0.41015 0.00093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08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1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1.11111E-6 L 0.41015 0.00093 " pathEditMode="relative" rAng="0" ptsTypes="AA">
                                          <p:cBhvr>
                                            <p:cTn id="1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08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1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2.22222E-6 L 0.41015 0.00093 " pathEditMode="relative" rAng="0" ptsTypes="AA">
                                          <p:cBhvr>
                                            <p:cTn id="1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08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accel="1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2.22222E-6 L 0.41015 0.00093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08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85DCCE-44A4-15DE-0305-736B5AB19DD8}"/>
              </a:ext>
            </a:extLst>
          </p:cNvPr>
          <p:cNvSpPr txBox="1">
            <a:spLocks/>
          </p:cNvSpPr>
          <p:nvPr/>
        </p:nvSpPr>
        <p:spPr>
          <a:xfrm>
            <a:off x="2590801" y="523079"/>
            <a:ext cx="7007349" cy="523463"/>
          </a:xfrm>
          <a:prstGeom prst="rect">
            <a:avLst/>
          </a:prstGeom>
          <a:gradFill>
            <a:gsLst>
              <a:gs pos="0">
                <a:srgbClr val="0070C0"/>
              </a:gs>
              <a:gs pos="99000">
                <a:srgbClr val="16ABF6"/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2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MICROSOFT TEAMS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81" y="1457181"/>
            <a:ext cx="9072187" cy="49901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1861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85DCCE-44A4-15DE-0305-736B5AB19DD8}"/>
              </a:ext>
            </a:extLst>
          </p:cNvPr>
          <p:cNvSpPr txBox="1">
            <a:spLocks/>
          </p:cNvSpPr>
          <p:nvPr/>
        </p:nvSpPr>
        <p:spPr>
          <a:xfrm>
            <a:off x="2590801" y="523079"/>
            <a:ext cx="7007349" cy="523463"/>
          </a:xfrm>
          <a:prstGeom prst="rect">
            <a:avLst/>
          </a:prstGeom>
          <a:gradFill>
            <a:gsLst>
              <a:gs pos="0">
                <a:srgbClr val="0070C0"/>
              </a:gs>
              <a:gs pos="99000">
                <a:srgbClr val="16ABF6"/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2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MICROSOFT TEAMS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411" y="1434644"/>
            <a:ext cx="9235178" cy="50578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9154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85DCCE-44A4-15DE-0305-736B5AB19DD8}"/>
              </a:ext>
            </a:extLst>
          </p:cNvPr>
          <p:cNvSpPr txBox="1">
            <a:spLocks/>
          </p:cNvSpPr>
          <p:nvPr/>
        </p:nvSpPr>
        <p:spPr>
          <a:xfrm>
            <a:off x="2590801" y="523079"/>
            <a:ext cx="7007349" cy="523463"/>
          </a:xfrm>
          <a:prstGeom prst="rect">
            <a:avLst/>
          </a:prstGeom>
          <a:gradFill>
            <a:gsLst>
              <a:gs pos="0">
                <a:srgbClr val="0070C0"/>
              </a:gs>
              <a:gs pos="99000">
                <a:srgbClr val="16ABF6"/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2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STUDENT PORTAL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4E14D-B26B-22FC-F350-3AC3880E6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54" y="1526672"/>
            <a:ext cx="7572704" cy="4808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7C0ED1-5D31-FF25-5C16-C05CE7DD3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02855"/>
            <a:ext cx="6004414" cy="247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58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85DCCE-44A4-15DE-0305-736B5AB19DD8}"/>
              </a:ext>
            </a:extLst>
          </p:cNvPr>
          <p:cNvSpPr txBox="1">
            <a:spLocks/>
          </p:cNvSpPr>
          <p:nvPr/>
        </p:nvSpPr>
        <p:spPr>
          <a:xfrm>
            <a:off x="2590801" y="523079"/>
            <a:ext cx="7007349" cy="523463"/>
          </a:xfrm>
          <a:prstGeom prst="rect">
            <a:avLst/>
          </a:prstGeom>
          <a:gradFill>
            <a:gsLst>
              <a:gs pos="0">
                <a:srgbClr val="0070C0"/>
              </a:gs>
              <a:gs pos="99000">
                <a:srgbClr val="16ABF6"/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2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STUDENT PORTAL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A5934A-351F-268C-5D78-B6E94B183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15" y="1802098"/>
            <a:ext cx="6065190" cy="42996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EF04B0-C4A9-D88F-90A2-B7F478C94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649" y="2316588"/>
            <a:ext cx="5425736" cy="378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48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Help Desk Icons - Download Free Vector Icons | Noun Project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555" y="1985287"/>
            <a:ext cx="1959072" cy="19590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25EEBF-56F2-C545-C5D6-78B7E2B8CDAF}"/>
              </a:ext>
            </a:extLst>
          </p:cNvPr>
          <p:cNvSpPr txBox="1"/>
          <p:nvPr/>
        </p:nvSpPr>
        <p:spPr>
          <a:xfrm>
            <a:off x="4816482" y="2272326"/>
            <a:ext cx="37048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sz="2800" dirty="0">
                <a:latin typeface="Segoe UI" panose="020B0502040204020203" pitchFamily="34" charset="0"/>
                <a:cs typeface="Segoe UI" panose="020B0502040204020203" pitchFamily="34" charset="0"/>
              </a:rPr>
              <a:t>LEEN </a:t>
            </a:r>
            <a:br>
              <a:rPr lang="en-MY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MY" sz="2800" dirty="0"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fauziana@dhu.edu.my</a:t>
            </a:r>
            <a:br>
              <a:rPr lang="en-MY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MY" sz="2800" dirty="0">
                <a:latin typeface="Segoe UI" panose="020B0502040204020203" pitchFamily="34" charset="0"/>
                <a:cs typeface="Segoe UI" panose="020B0502040204020203" pitchFamily="34" charset="0"/>
              </a:rPr>
              <a:t>09-4242449</a:t>
            </a:r>
          </a:p>
        </p:txBody>
      </p:sp>
    </p:spTree>
    <p:extLst>
      <p:ext uri="{BB962C8B-B14F-4D97-AF65-F5344CB8AC3E}">
        <p14:creationId xmlns:p14="http://schemas.microsoft.com/office/powerpoint/2010/main" val="107095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8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20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37" name="Rectangle 21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ectangle 22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486747-E95C-4C6F-9ACA-33C35CE32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7007349" cy="523463"/>
          </a:xfrm>
          <a:gradFill>
            <a:gsLst>
              <a:gs pos="0">
                <a:srgbClr val="0070C0"/>
              </a:gs>
              <a:gs pos="99000">
                <a:srgbClr val="16ABF6"/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DRB-HICOM U </a:t>
            </a:r>
            <a:r>
              <a:rPr lang="en-US" sz="2800" dirty="0" err="1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WiFi</a:t>
            </a:r>
            <a:endParaRPr lang="en-US" sz="2800" dirty="0">
              <a:latin typeface="HGPSoeiKakugothicUB" panose="020B0A00000000000000" pitchFamily="34" charset="-128"/>
              <a:ea typeface="HGPSoeiKakugothicUB" panose="020B0A00000000000000" pitchFamily="34" charset="-128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30038771-AD61-41AD-A77D-546C23DE5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52" y="2286001"/>
            <a:ext cx="4389998" cy="35935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b="0" dirty="0">
                <a:solidFill>
                  <a:schemeClr val="tx1">
                    <a:alpha val="6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DRB-HICOM U have multiple SSID :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>
                <a:solidFill>
                  <a:schemeClr val="tx1">
                    <a:alpha val="6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DHU STAFF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DHU STUDENT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>
                <a:solidFill>
                  <a:schemeClr val="tx1">
                    <a:alpha val="6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DHU GUEST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 err="1">
                <a:solidFill>
                  <a:schemeClr val="tx1">
                    <a:alpha val="6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DHU_Staff_UV</a:t>
            </a:r>
            <a:endParaRPr lang="en-US" sz="2400" b="0" dirty="0">
              <a:solidFill>
                <a:schemeClr val="tx1">
                  <a:alpha val="60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err="1">
                <a:solidFill>
                  <a:schemeClr val="tx1">
                    <a:alpha val="6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DHU_Student_UV</a:t>
            </a:r>
            <a:endParaRPr lang="en-US" sz="2400" dirty="0">
              <a:solidFill>
                <a:schemeClr val="tx1">
                  <a:alpha val="60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39" name="Group 24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" name="Freeform: Shape 26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" name="Picture 4" descr="Image result for wifi">
            <a:extLst>
              <a:ext uri="{FF2B5EF4-FFF2-40B4-BE49-F238E27FC236}">
                <a16:creationId xmlns:a16="http://schemas.microsoft.com/office/drawing/2014/main" id="{B2394D0D-96EF-4C91-8761-D0CB5382E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7244" y="116141"/>
            <a:ext cx="2377447" cy="164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28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" name="Graphic 8" descr="Programmer">
            <a:extLst>
              <a:ext uri="{FF2B5EF4-FFF2-40B4-BE49-F238E27FC236}">
                <a16:creationId xmlns:a16="http://schemas.microsoft.com/office/drawing/2014/main" id="{D8B75D99-F790-ED4D-E57D-0D96164439F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6522" y="1532666"/>
            <a:ext cx="1698889" cy="1698889"/>
          </a:xfrm>
          <a:prstGeom prst="rect">
            <a:avLst/>
          </a:prstGeom>
        </p:spPr>
      </p:pic>
      <p:pic>
        <p:nvPicPr>
          <p:cNvPr id="11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11BA0786-9BC6-43BF-A404-91765A991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6834" y="4935480"/>
            <a:ext cx="2338323" cy="167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 descr="Image result for bubble talk clip art">
            <a:extLst>
              <a:ext uri="{FF2B5EF4-FFF2-40B4-BE49-F238E27FC236}">
                <a16:creationId xmlns:a16="http://schemas.microsoft.com/office/drawing/2014/main" id="{7AF58255-C4FA-4303-8B53-0619A05B3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577" y="4170824"/>
            <a:ext cx="2057401" cy="100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9DBC783-FEC0-418E-BD88-DFB8C5862FD7}"/>
              </a:ext>
            </a:extLst>
          </p:cNvPr>
          <p:cNvSpPr txBox="1"/>
          <p:nvPr/>
        </p:nvSpPr>
        <p:spPr>
          <a:xfrm>
            <a:off x="9906800" y="4381718"/>
            <a:ext cx="55358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Access for every level</a:t>
            </a:r>
            <a:endParaRPr lang="en-MY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5" name="Picture 2" descr="Image result for wifi">
            <a:extLst>
              <a:ext uri="{FF2B5EF4-FFF2-40B4-BE49-F238E27FC236}">
                <a16:creationId xmlns:a16="http://schemas.microsoft.com/office/drawing/2014/main" id="{BAF9FAB8-FC04-4FE5-9AB5-DDF7CE3CD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268" y="3314329"/>
            <a:ext cx="2436853" cy="176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D10BBA12-6D36-4C73-A5FB-9DA776D477B4}"/>
              </a:ext>
            </a:extLst>
          </p:cNvPr>
          <p:cNvSpPr/>
          <p:nvPr/>
        </p:nvSpPr>
        <p:spPr>
          <a:xfrm>
            <a:off x="768929" y="3429000"/>
            <a:ext cx="342900" cy="358118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5" name="Explosion: 8 Points 24">
            <a:extLst>
              <a:ext uri="{FF2B5EF4-FFF2-40B4-BE49-F238E27FC236}">
                <a16:creationId xmlns:a16="http://schemas.microsoft.com/office/drawing/2014/main" id="{D35C7349-9778-4C98-9567-B347CAB248B3}"/>
              </a:ext>
            </a:extLst>
          </p:cNvPr>
          <p:cNvSpPr/>
          <p:nvPr/>
        </p:nvSpPr>
        <p:spPr>
          <a:xfrm>
            <a:off x="768929" y="4605045"/>
            <a:ext cx="342900" cy="358118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36277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8D9DD-4C83-406F-9B66-D2CBCE3CE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STEPS IN ACCESSING</a:t>
            </a:r>
            <a:b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</a:b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 STUDENT WIFI</a:t>
            </a:r>
            <a:endParaRPr lang="en-MY" sz="2800" dirty="0">
              <a:latin typeface="HGPSoeiKakugothicUB" panose="020B0A00000000000000" pitchFamily="34" charset="-128"/>
              <a:ea typeface="HGPSoeiKakugothicUB" panose="020B0A00000000000000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31E7A8-8DC7-427C-B9EE-3BDE349FE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43" y="838200"/>
            <a:ext cx="3002500" cy="518160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BF53F4ED-6FC3-4227-BECC-829D24F70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86" y="2634511"/>
            <a:ext cx="42497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1:</a:t>
            </a:r>
          </a:p>
          <a:p>
            <a:pPr eaLnBrk="1" hangingPunct="1"/>
            <a:r>
              <a:rPr lang="en-US" altLang="en-US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Choose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DHU STUDENT</a:t>
            </a:r>
          </a:p>
          <a:p>
            <a:pPr eaLnBrk="1" hangingPunct="1"/>
            <a:r>
              <a:rPr lang="en-US" altLang="en-US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SSID</a:t>
            </a: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6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8D9DD-4C83-406F-9B66-D2CBCE3CE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STEPS IN ACCESSING</a:t>
            </a:r>
            <a:b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</a:b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 STUDENT WIFI</a:t>
            </a:r>
            <a:endParaRPr lang="en-MY" sz="2800" dirty="0">
              <a:latin typeface="HGPSoeiKakugothicUB" panose="020B0A00000000000000" pitchFamily="34" charset="-128"/>
              <a:ea typeface="HGPSoeiKakugothicUB" panose="020B0A00000000000000" pitchFamily="34" charset="-128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F53F4ED-6FC3-4227-BECC-829D24F70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63" y="1344554"/>
            <a:ext cx="42497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2:</a:t>
            </a:r>
          </a:p>
          <a:p>
            <a:pPr eaLnBrk="1" hangingPunct="1"/>
            <a:r>
              <a:rPr lang="en-US" altLang="en-US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In the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SECURITY KEY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CCB4D8B-503E-4CFC-8738-CDA0356D8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59" y="2395339"/>
            <a:ext cx="4857483" cy="2854051"/>
          </a:xfrm>
          <a:prstGeom prst="rect">
            <a:avLst/>
          </a:prstGeom>
          <a:noFill/>
          <a:ln w="28575">
            <a:solidFill>
              <a:srgbClr val="FFFC6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6DC209-51C0-43CA-B7D1-DEA0BAE2C869}"/>
              </a:ext>
            </a:extLst>
          </p:cNvPr>
          <p:cNvSpPr/>
          <p:nvPr/>
        </p:nvSpPr>
        <p:spPr>
          <a:xfrm>
            <a:off x="769508" y="5791200"/>
            <a:ext cx="3700180" cy="461665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Security Key: </a:t>
            </a:r>
            <a:r>
              <a:rPr lang="en-US" sz="2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Student12345</a:t>
            </a:r>
            <a:endParaRPr lang="ms-MY" sz="2400" b="1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urved Left Arrow 3">
            <a:extLst>
              <a:ext uri="{FF2B5EF4-FFF2-40B4-BE49-F238E27FC236}">
                <a16:creationId xmlns:a16="http://schemas.microsoft.com/office/drawing/2014/main" id="{1F721A16-EC4C-4B64-8244-D83C6188C1DF}"/>
              </a:ext>
            </a:extLst>
          </p:cNvPr>
          <p:cNvSpPr/>
          <p:nvPr/>
        </p:nvSpPr>
        <p:spPr bwMode="auto">
          <a:xfrm rot="1033195">
            <a:off x="4659950" y="3750146"/>
            <a:ext cx="1120599" cy="2809814"/>
          </a:xfrm>
          <a:prstGeom prst="curvedLeftArrow">
            <a:avLst>
              <a:gd name="adj1" fmla="val 25000"/>
              <a:gd name="adj2" fmla="val 50000"/>
              <a:gd name="adj3" fmla="val 35914"/>
            </a:avLst>
          </a:prstGeom>
          <a:solidFill>
            <a:srgbClr val="FF33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MY" sz="36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6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1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1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1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1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1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1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1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1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8D9DD-4C83-406F-9B66-D2CBCE3CE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STEPS IN ACCESSING</a:t>
            </a:r>
            <a:b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</a:b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 STUDENT WIFI</a:t>
            </a:r>
            <a:endParaRPr lang="en-MY" sz="2800" dirty="0">
              <a:latin typeface="HGPSoeiKakugothicUB" panose="020B0A00000000000000" pitchFamily="34" charset="-128"/>
              <a:ea typeface="HGPSoeiKakugothicUB" panose="020B0A00000000000000" pitchFamily="34" charset="-128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F53F4ED-6FC3-4227-BECC-829D24F70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36" y="535091"/>
            <a:ext cx="42497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3:</a:t>
            </a:r>
          </a:p>
          <a:p>
            <a:pPr eaLnBrk="1" hangingPunct="1"/>
            <a:r>
              <a:rPr lang="en-US" altLang="en-US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Authentication Page Login</a:t>
            </a: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image001">
            <a:extLst>
              <a:ext uri="{FF2B5EF4-FFF2-40B4-BE49-F238E27FC236}">
                <a16:creationId xmlns:a16="http://schemas.microsoft.com/office/drawing/2014/main" id="{C67CD2A2-7ACF-4971-92FC-E42B3DF05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96198"/>
            <a:ext cx="6379872" cy="412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3A42B8-4E87-4F8B-9709-92E185647D6D}"/>
              </a:ext>
            </a:extLst>
          </p:cNvPr>
          <p:cNvSpPr/>
          <p:nvPr/>
        </p:nvSpPr>
        <p:spPr bwMode="auto">
          <a:xfrm>
            <a:off x="2359368" y="1908228"/>
            <a:ext cx="2347992" cy="19114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03345-41C4-4875-A523-826C286F39E1}"/>
              </a:ext>
            </a:extLst>
          </p:cNvPr>
          <p:cNvSpPr txBox="1"/>
          <p:nvPr/>
        </p:nvSpPr>
        <p:spPr>
          <a:xfrm>
            <a:off x="2807818" y="3426583"/>
            <a:ext cx="234799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b="1" dirty="0">
                <a:latin typeface="Segoe UI" panose="020B0502040204020203" pitchFamily="34" charset="0"/>
                <a:ea typeface="ヒラギノ角ゴ Pro W3"/>
                <a:cs typeface="Segoe UI" panose="020B0502040204020203" pitchFamily="34" charset="0"/>
              </a:rPr>
              <a:t>Username: </a:t>
            </a:r>
            <a:r>
              <a:rPr lang="en-US" sz="1600" b="1" dirty="0">
                <a:solidFill>
                  <a:srgbClr val="FF0000"/>
                </a:solidFill>
                <a:latin typeface="Segoe UI" panose="020B0502040204020203" pitchFamily="34" charset="0"/>
                <a:ea typeface="ヒラギノ角ゴ Pro W3"/>
                <a:cs typeface="Segoe UI" panose="020B0502040204020203" pitchFamily="34" charset="0"/>
              </a:rPr>
              <a:t>201234567</a:t>
            </a:r>
            <a:br>
              <a:rPr lang="en-US" sz="1600" b="1" dirty="0">
                <a:solidFill>
                  <a:schemeClr val="accent2"/>
                </a:solidFill>
                <a:latin typeface="Segoe UI" panose="020B0502040204020203" pitchFamily="34" charset="0"/>
                <a:ea typeface="ヒラギノ角ゴ Pro W3"/>
                <a:cs typeface="Segoe UI" panose="020B0502040204020203" pitchFamily="34" charset="0"/>
              </a:rPr>
            </a:br>
            <a:br>
              <a:rPr lang="en-US" sz="1600" b="1" dirty="0">
                <a:solidFill>
                  <a:schemeClr val="accent2"/>
                </a:solidFill>
                <a:latin typeface="Segoe UI" panose="020B0502040204020203" pitchFamily="34" charset="0"/>
                <a:ea typeface="ヒラギノ角ゴ Pro W3"/>
                <a:cs typeface="Segoe UI" panose="020B0502040204020203" pitchFamily="34" charset="0"/>
              </a:rPr>
            </a:br>
            <a:r>
              <a:rPr lang="en-US" sz="1600" b="1" dirty="0">
                <a:latin typeface="Segoe UI" panose="020B0502040204020203" pitchFamily="34" charset="0"/>
                <a:ea typeface="ヒラギノ角ゴ Pro W3"/>
                <a:cs typeface="Segoe UI" panose="020B0502040204020203" pitchFamily="34" charset="0"/>
              </a:rPr>
              <a:t>Password: </a:t>
            </a:r>
            <a:r>
              <a:rPr lang="en-US" sz="1600" b="1" dirty="0" err="1">
                <a:solidFill>
                  <a:srgbClr val="FF0000"/>
                </a:solidFill>
                <a:latin typeface="Segoe UI" panose="020B0502040204020203" pitchFamily="34" charset="0"/>
                <a:ea typeface="ヒラギノ角ゴ Pro W3"/>
                <a:cs typeface="Segoe UI" panose="020B0502040204020203" pitchFamily="34" charset="0"/>
              </a:rPr>
              <a:t>xxxxxxx</a:t>
            </a:r>
            <a:endParaRPr lang="ms-MY" sz="16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7C0DE1-EAE1-4FAB-9263-0E8B1A10C53F}"/>
              </a:ext>
            </a:extLst>
          </p:cNvPr>
          <p:cNvSpPr txBox="1"/>
          <p:nvPr/>
        </p:nvSpPr>
        <p:spPr>
          <a:xfrm>
            <a:off x="27294" y="5693401"/>
            <a:ext cx="740281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not appear automatically, please open your browser and type     </a:t>
            </a:r>
            <a:endParaRPr lang="en-MY" sz="2000" b="1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866724-735C-0670-C4D9-2D073DEE00D6}"/>
              </a:ext>
            </a:extLst>
          </p:cNvPr>
          <p:cNvSpPr txBox="1"/>
          <p:nvPr/>
        </p:nvSpPr>
        <p:spPr>
          <a:xfrm>
            <a:off x="3120430" y="6035764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400" b="1" dirty="0">
                <a:solidFill>
                  <a:srgbClr val="FFFF00"/>
                </a:solidFill>
              </a:rPr>
              <a:t>1.1.1.2</a:t>
            </a:r>
          </a:p>
        </p:txBody>
      </p:sp>
    </p:spTree>
    <p:extLst>
      <p:ext uri="{BB962C8B-B14F-4D97-AF65-F5344CB8AC3E}">
        <p14:creationId xmlns:p14="http://schemas.microsoft.com/office/powerpoint/2010/main" val="400113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4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66804-B05A-476F-AF53-8C6C9D693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4927" y="2344613"/>
            <a:ext cx="5411449" cy="93829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Please do not enter wrong password </a:t>
            </a:r>
            <a:r>
              <a:rPr lang="en-US" sz="2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exceed 3 times.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Your account will be locked.</a:t>
            </a:r>
          </a:p>
        </p:txBody>
      </p:sp>
      <p:pic>
        <p:nvPicPr>
          <p:cNvPr id="1026" name="Picture 2" descr="Remember Brain Thinking Icon - Circle, HD Png Download - kindpng">
            <a:extLst>
              <a:ext uri="{FF2B5EF4-FFF2-40B4-BE49-F238E27FC236}">
                <a16:creationId xmlns:a16="http://schemas.microsoft.com/office/drawing/2014/main" id="{54F244A2-601A-47BA-94DD-CAE22CD061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r="7649" b="-3"/>
          <a:stretch/>
        </p:blipFill>
        <p:spPr bwMode="auto">
          <a:xfrm>
            <a:off x="2" y="-544"/>
            <a:ext cx="6249800" cy="6858544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noFill/>
          <a:effectLst>
            <a:outerShdw blurRad="381000" dist="1524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3FE947-F11F-4413-A825-2FD48E3FD55B}"/>
              </a:ext>
            </a:extLst>
          </p:cNvPr>
          <p:cNvSpPr txBox="1">
            <a:spLocks/>
          </p:cNvSpPr>
          <p:nvPr/>
        </p:nvSpPr>
        <p:spPr>
          <a:xfrm>
            <a:off x="6525316" y="3575097"/>
            <a:ext cx="5411449" cy="938291"/>
          </a:xfrm>
          <a:prstGeom prst="rect">
            <a:avLst/>
          </a:prstGeo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2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Your password will be </a:t>
            </a:r>
            <a:r>
              <a:rPr lang="en-US" sz="2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expired within 3 month.</a:t>
            </a:r>
          </a:p>
        </p:txBody>
      </p:sp>
    </p:spTree>
    <p:extLst>
      <p:ext uri="{BB962C8B-B14F-4D97-AF65-F5344CB8AC3E}">
        <p14:creationId xmlns:p14="http://schemas.microsoft.com/office/powerpoint/2010/main" val="1974397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4DEBCA28-FCE1-4937-B6DC-18654C77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omputer mouse with a black cord&#10;&#10;Description automatically generated">
            <a:extLst>
              <a:ext uri="{FF2B5EF4-FFF2-40B4-BE49-F238E27FC236}">
                <a16:creationId xmlns:a16="http://schemas.microsoft.com/office/drawing/2014/main" id="{527DD9E1-9698-EA5C-F769-E562E4EBD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7" y="2447415"/>
            <a:ext cx="2120766" cy="1977172"/>
          </a:xfrm>
          <a:prstGeom prst="rect">
            <a:avLst/>
          </a:prstGeom>
        </p:spPr>
      </p:pic>
      <p:pic>
        <p:nvPicPr>
          <p:cNvPr id="13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F4DB864-F480-480D-9342-8CD7EA0565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4" r="3352" b="-4"/>
          <a:stretch/>
        </p:blipFill>
        <p:spPr>
          <a:xfrm>
            <a:off x="5534820" y="2022574"/>
            <a:ext cx="862520" cy="849683"/>
          </a:xfrm>
          <a:prstGeom prst="rect">
            <a:avLst/>
          </a:prstGeom>
        </p:spPr>
      </p:pic>
      <p:pic>
        <p:nvPicPr>
          <p:cNvPr id="11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829636C-AC2C-4437-B9FC-536D6BCA70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01" b="3"/>
          <a:stretch/>
        </p:blipFill>
        <p:spPr>
          <a:xfrm rot="21281821">
            <a:off x="577869" y="1100670"/>
            <a:ext cx="3142821" cy="1835128"/>
          </a:xfrm>
          <a:prstGeom prst="rect">
            <a:avLst/>
          </a:prstGeom>
        </p:spPr>
      </p:pic>
      <p:pic>
        <p:nvPicPr>
          <p:cNvPr id="42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0828383-F7C5-46B2-B294-36C385C25B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0" r="1412" b="2"/>
          <a:stretch/>
        </p:blipFill>
        <p:spPr>
          <a:xfrm>
            <a:off x="7494329" y="1371034"/>
            <a:ext cx="1513597" cy="1564765"/>
          </a:xfrm>
          <a:prstGeom prst="rect">
            <a:avLst/>
          </a:prstGeom>
        </p:spPr>
      </p:pic>
      <p:pic>
        <p:nvPicPr>
          <p:cNvPr id="12" name="Picture 12" descr="A picture containing scissors, tool&#10;&#10;Description generated with high confidence">
            <a:extLst>
              <a:ext uri="{FF2B5EF4-FFF2-40B4-BE49-F238E27FC236}">
                <a16:creationId xmlns:a16="http://schemas.microsoft.com/office/drawing/2014/main" id="{7B3B77A7-2F7E-4E6D-B59D-046D010A2F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001" r="11994" b="2"/>
          <a:stretch/>
        </p:blipFill>
        <p:spPr>
          <a:xfrm>
            <a:off x="3003405" y="2660094"/>
            <a:ext cx="2482609" cy="3182565"/>
          </a:xfrm>
          <a:prstGeom prst="rect">
            <a:avLst/>
          </a:prstGeom>
        </p:spPr>
      </p:pic>
      <p:pic>
        <p:nvPicPr>
          <p:cNvPr id="15" name="Picture 8" descr="A red and white sign&#10;&#10;Description generated with very high confidence">
            <a:extLst>
              <a:ext uri="{FF2B5EF4-FFF2-40B4-BE49-F238E27FC236}">
                <a16:creationId xmlns:a16="http://schemas.microsoft.com/office/drawing/2014/main" id="{9D857609-B963-4251-89EC-2C9DEDCDDFD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" b="3"/>
          <a:stretch/>
        </p:blipFill>
        <p:spPr>
          <a:xfrm>
            <a:off x="6446146" y="1317048"/>
            <a:ext cx="1048183" cy="10481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E30F1E-9FEF-7E16-4F66-FE55F2B2F6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09107">
            <a:off x="5972929" y="3147881"/>
            <a:ext cx="4842278" cy="263539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43B589B-2E79-F593-5F91-CD25532403D4}"/>
              </a:ext>
            </a:extLst>
          </p:cNvPr>
          <p:cNvSpPr txBox="1">
            <a:spLocks/>
          </p:cNvSpPr>
          <p:nvPr/>
        </p:nvSpPr>
        <p:spPr>
          <a:xfrm>
            <a:off x="2462405" y="408333"/>
            <a:ext cx="7007349" cy="523463"/>
          </a:xfrm>
          <a:prstGeom prst="rect">
            <a:avLst/>
          </a:prstGeom>
          <a:gradFill>
            <a:gsLst>
              <a:gs pos="0">
                <a:srgbClr val="0070C0"/>
              </a:gs>
              <a:gs pos="99000">
                <a:srgbClr val="16ABF6"/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2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800" dirty="0">
                <a:latin typeface="HGPSoeiKakugothicUB" panose="020B0A00000000000000" pitchFamily="34" charset="-128"/>
                <a:ea typeface="HGPSoeiKakugothicUB" panose="020B0A00000000000000" pitchFamily="34" charset="-128"/>
              </a:rPr>
              <a:t>INTERNET ACCESS</a:t>
            </a:r>
          </a:p>
        </p:txBody>
      </p:sp>
    </p:spTree>
    <p:extLst>
      <p:ext uri="{BB962C8B-B14F-4D97-AF65-F5344CB8AC3E}">
        <p14:creationId xmlns:p14="http://schemas.microsoft.com/office/powerpoint/2010/main" val="2486593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922BF2-0CE0-4438-8F9E-7DEEDF2552BA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16c05727-aa75-4e4a-9b5f-8a80a1165891"/>
    <ds:schemaRef ds:uri="http://purl.org/dc/terms/"/>
    <ds:schemaRef ds:uri="71af3243-3dd4-4a8d-8c0d-dd76da1f02a5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2E94E1C-BE64-429A-BDC0-9BB882FFA2A8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0668AEF-4A36-4117-9324-D53FB0D760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2986</TotalTime>
  <Words>645</Words>
  <Application>Microsoft Office PowerPoint</Application>
  <PresentationFormat>Widescreen</PresentationFormat>
  <Paragraphs>101</Paragraphs>
  <Slides>34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HGPSoeiKakugothicUB</vt:lpstr>
      <vt:lpstr>Aptos</vt:lpstr>
      <vt:lpstr>Arial</vt:lpstr>
      <vt:lpstr>Calibri</vt:lpstr>
      <vt:lpstr>Calibri Light</vt:lpstr>
      <vt:lpstr>Segoe UI</vt:lpstr>
      <vt:lpstr>Segoe UI Black</vt:lpstr>
      <vt:lpstr>Stencil</vt:lpstr>
      <vt:lpstr>Wingdings</vt:lpstr>
      <vt:lpstr>Office Theme</vt:lpstr>
      <vt:lpstr>PowerPoint Presentation</vt:lpstr>
      <vt:lpstr>IT ORGANIZATION CHART</vt:lpstr>
      <vt:lpstr>PowerPoint Presentation</vt:lpstr>
      <vt:lpstr>DRB-HICOM U WiFi</vt:lpstr>
      <vt:lpstr>STEPS IN ACCESSING  STUDENT WIFI</vt:lpstr>
      <vt:lpstr>STEPS IN ACCESSING  STUDENT WIFI</vt:lpstr>
      <vt:lpstr>STEPS IN ACCESSING  STUDENT WIFI</vt:lpstr>
      <vt:lpstr>Please do not enter wrong password exceed 3 times. Your account will be locked.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GUIDE HOW TO ADD SECURITY VERIFICATION &amp; CHANGE PASSWORD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 a Course</dc:title>
  <dc:creator>Fauziana Akmal Fadzleen Ali</dc:creator>
  <cp:lastModifiedBy>Fauziana Akmal Fadzleen Ali</cp:lastModifiedBy>
  <cp:revision>135</cp:revision>
  <dcterms:created xsi:type="dcterms:W3CDTF">2020-12-07T01:05:33Z</dcterms:created>
  <dcterms:modified xsi:type="dcterms:W3CDTF">2026-06-18T01:26:39Z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