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Repo Bold" charset="1" panose="02000503040000020004"/>
      <p:regular r:id="rId11"/>
    </p:embeddedFont>
    <p:embeddedFont>
      <p:font typeface="Cakerolli" charset="1" panose="00000000000000000000"/>
      <p:regular r:id="rId12"/>
    </p:embeddedFont>
    <p:embeddedFont>
      <p:font typeface="Cakerolli Ultra-Bold" charset="1" panose="00000000000000000000"/>
      <p:regular r:id="rId13"/>
    </p:embeddedFont>
    <p:embeddedFont>
      <p:font typeface="Heebo Bold" charset="1" panose="00000800000000000000"/>
      <p:regular r:id="rId14"/>
    </p:embeddedFont>
    <p:embeddedFont>
      <p:font typeface="Heebo" charset="1" panose="00000500000000000000"/>
      <p:regular r:id="rId15"/>
    </p:embeddedFont>
    <p:embeddedFont>
      <p:font typeface="Scripter" charset="1" panose="00000000000000000000"/>
      <p:regular r:id="rId16"/>
    </p:embeddedFont>
    <p:embeddedFont>
      <p:font typeface="Nunito Bold" charset="1" panose="000008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png" Type="http://schemas.openxmlformats.org/officeDocument/2006/relationships/image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51.png" Type="http://schemas.openxmlformats.org/officeDocument/2006/relationships/image"/><Relationship Id="rId16" Target="../media/image52.svg" Type="http://schemas.openxmlformats.org/officeDocument/2006/relationships/image"/><Relationship Id="rId17" Target="../media/image53.png" Type="http://schemas.openxmlformats.org/officeDocument/2006/relationships/image"/><Relationship Id="rId18" Target="../media/image54.svg" Type="http://schemas.openxmlformats.org/officeDocument/2006/relationships/image"/><Relationship Id="rId19" Target="../media/image55.png" Type="http://schemas.openxmlformats.org/officeDocument/2006/relationships/image"/><Relationship Id="rId2" Target="../media/image38.png" Type="http://schemas.openxmlformats.org/officeDocument/2006/relationships/image"/><Relationship Id="rId20" Target="../media/image56.svg" Type="http://schemas.openxmlformats.org/officeDocument/2006/relationships/image"/><Relationship Id="rId21" Target="../media/image57.png" Type="http://schemas.openxmlformats.org/officeDocument/2006/relationships/image"/><Relationship Id="rId22" Target="../media/image58.sv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59.png" Type="http://schemas.openxmlformats.org/officeDocument/2006/relationships/image"/><Relationship Id="rId19" Target="../media/image60.svg" Type="http://schemas.openxmlformats.org/officeDocument/2006/relationships/image"/><Relationship Id="rId2" Target="../media/image1.png" Type="http://schemas.openxmlformats.org/officeDocument/2006/relationships/image"/><Relationship Id="rId20" Target="../media/image61.png" Type="http://schemas.openxmlformats.org/officeDocument/2006/relationships/image"/><Relationship Id="rId21" Target="../media/image62.svg" Type="http://schemas.openxmlformats.org/officeDocument/2006/relationships/image"/><Relationship Id="rId22" Target="../media/image63.png" Type="http://schemas.openxmlformats.org/officeDocument/2006/relationships/image"/><Relationship Id="rId23" Target="../media/image64.svg" Type="http://schemas.openxmlformats.org/officeDocument/2006/relationships/image"/><Relationship Id="rId24" Target="../media/image65.png" Type="http://schemas.openxmlformats.org/officeDocument/2006/relationships/image"/><Relationship Id="rId25" Target="../media/image66.svg" Type="http://schemas.openxmlformats.org/officeDocument/2006/relationships/image"/><Relationship Id="rId26" Target="../media/image67.png" Type="http://schemas.openxmlformats.org/officeDocument/2006/relationships/image"/><Relationship Id="rId27" Target="../media/image68.svg" Type="http://schemas.openxmlformats.org/officeDocument/2006/relationships/image"/><Relationship Id="rId28" Target="../media/image69.png" Type="http://schemas.openxmlformats.org/officeDocument/2006/relationships/image"/><Relationship Id="rId29" Target="../media/image70.svg" Type="http://schemas.openxmlformats.org/officeDocument/2006/relationships/image"/><Relationship Id="rId3" Target="../media/image2.svg" Type="http://schemas.openxmlformats.org/officeDocument/2006/relationships/image"/><Relationship Id="rId30" Target="../media/image71.png" Type="http://schemas.openxmlformats.org/officeDocument/2006/relationships/image"/><Relationship Id="rId31" Target="../media/image72.svg" Type="http://schemas.openxmlformats.org/officeDocument/2006/relationships/image"/><Relationship Id="rId32" Target="../media/image73.png" Type="http://schemas.openxmlformats.org/officeDocument/2006/relationships/image"/><Relationship Id="rId33" Target="../media/image74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72688" y="561746"/>
            <a:ext cx="17542623" cy="9163507"/>
            <a:chOff x="0" y="0"/>
            <a:chExt cx="23390165" cy="122180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05521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550962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1892507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7234052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05521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550962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892507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7234052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05521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550962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1892507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234052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05521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550962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1892507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7234052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16015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632031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948046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2578344" y="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2578344" y="316015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2578344" y="632031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2578344" y="948046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5260471">
            <a:off x="12980376" y="7972525"/>
            <a:ext cx="7200502" cy="8229600"/>
          </a:xfrm>
          <a:custGeom>
            <a:avLst/>
            <a:gdLst/>
            <a:ahLst/>
            <a:cxnLst/>
            <a:rect r="r" b="b" t="t" l="l"/>
            <a:pathLst>
              <a:path h="8229600" w="7200502">
                <a:moveTo>
                  <a:pt x="0" y="0"/>
                </a:moveTo>
                <a:lnTo>
                  <a:pt x="7200502" y="0"/>
                </a:lnTo>
                <a:lnTo>
                  <a:pt x="72005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true" rot="-1932924">
            <a:off x="8611180" y="8004111"/>
            <a:ext cx="11079087" cy="3545308"/>
          </a:xfrm>
          <a:custGeom>
            <a:avLst/>
            <a:gdLst/>
            <a:ahLst/>
            <a:cxnLst/>
            <a:rect r="r" b="b" t="t" l="l"/>
            <a:pathLst>
              <a:path h="3545308" w="11079087">
                <a:moveTo>
                  <a:pt x="0" y="3545308"/>
                </a:moveTo>
                <a:lnTo>
                  <a:pt x="11079087" y="3545308"/>
                </a:lnTo>
                <a:lnTo>
                  <a:pt x="11079087" y="0"/>
                </a:lnTo>
                <a:lnTo>
                  <a:pt x="0" y="0"/>
                </a:lnTo>
                <a:lnTo>
                  <a:pt x="0" y="3545308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5009119" y="299843"/>
            <a:ext cx="1386381" cy="1665323"/>
          </a:xfrm>
          <a:custGeom>
            <a:avLst/>
            <a:gdLst/>
            <a:ahLst/>
            <a:cxnLst/>
            <a:rect r="r" b="b" t="t" l="l"/>
            <a:pathLst>
              <a:path h="1665323" w="1386381">
                <a:moveTo>
                  <a:pt x="0" y="0"/>
                </a:moveTo>
                <a:lnTo>
                  <a:pt x="1386381" y="0"/>
                </a:lnTo>
                <a:lnTo>
                  <a:pt x="1386381" y="1665323"/>
                </a:lnTo>
                <a:lnTo>
                  <a:pt x="0" y="1665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true" rot="-781863">
            <a:off x="2048179" y="8299915"/>
            <a:ext cx="1386381" cy="1665323"/>
          </a:xfrm>
          <a:custGeom>
            <a:avLst/>
            <a:gdLst/>
            <a:ahLst/>
            <a:cxnLst/>
            <a:rect r="r" b="b" t="t" l="l"/>
            <a:pathLst>
              <a:path h="1665323" w="1386381">
                <a:moveTo>
                  <a:pt x="1386381" y="1665323"/>
                </a:moveTo>
                <a:lnTo>
                  <a:pt x="0" y="1665323"/>
                </a:lnTo>
                <a:lnTo>
                  <a:pt x="0" y="0"/>
                </a:lnTo>
                <a:lnTo>
                  <a:pt x="1386381" y="0"/>
                </a:lnTo>
                <a:lnTo>
                  <a:pt x="1386381" y="166532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2906917">
            <a:off x="-1043809" y="-5028585"/>
            <a:ext cx="7200502" cy="8229600"/>
          </a:xfrm>
          <a:custGeom>
            <a:avLst/>
            <a:gdLst/>
            <a:ahLst/>
            <a:cxnLst/>
            <a:rect r="r" b="b" t="t" l="l"/>
            <a:pathLst>
              <a:path h="8229600" w="7200502">
                <a:moveTo>
                  <a:pt x="0" y="0"/>
                </a:moveTo>
                <a:lnTo>
                  <a:pt x="7200502" y="0"/>
                </a:lnTo>
                <a:lnTo>
                  <a:pt x="72005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-1935087" y="-743954"/>
            <a:ext cx="11079087" cy="3545308"/>
          </a:xfrm>
          <a:custGeom>
            <a:avLst/>
            <a:gdLst/>
            <a:ahLst/>
            <a:cxnLst/>
            <a:rect r="r" b="b" t="t" l="l"/>
            <a:pathLst>
              <a:path h="3545308" w="11079087">
                <a:moveTo>
                  <a:pt x="0" y="0"/>
                </a:moveTo>
                <a:lnTo>
                  <a:pt x="11079087" y="0"/>
                </a:lnTo>
                <a:lnTo>
                  <a:pt x="11079087" y="3545308"/>
                </a:lnTo>
                <a:lnTo>
                  <a:pt x="0" y="3545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863251" y="1735683"/>
            <a:ext cx="1433888" cy="1265406"/>
          </a:xfrm>
          <a:custGeom>
            <a:avLst/>
            <a:gdLst/>
            <a:ahLst/>
            <a:cxnLst/>
            <a:rect r="r" b="b" t="t" l="l"/>
            <a:pathLst>
              <a:path h="1265406" w="1433888">
                <a:moveTo>
                  <a:pt x="0" y="0"/>
                </a:moveTo>
                <a:lnTo>
                  <a:pt x="1433888" y="0"/>
                </a:lnTo>
                <a:lnTo>
                  <a:pt x="1433888" y="1265406"/>
                </a:lnTo>
                <a:lnTo>
                  <a:pt x="0" y="126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2473926">
            <a:off x="16489660" y="3493500"/>
            <a:ext cx="2325515" cy="598820"/>
          </a:xfrm>
          <a:custGeom>
            <a:avLst/>
            <a:gdLst/>
            <a:ahLst/>
            <a:cxnLst/>
            <a:rect r="r" b="b" t="t" l="l"/>
            <a:pathLst>
              <a:path h="598820" w="2325515">
                <a:moveTo>
                  <a:pt x="0" y="0"/>
                </a:moveTo>
                <a:lnTo>
                  <a:pt x="2325516" y="0"/>
                </a:lnTo>
                <a:lnTo>
                  <a:pt x="2325516" y="598820"/>
                </a:lnTo>
                <a:lnTo>
                  <a:pt x="0" y="5988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323603">
            <a:off x="17748301" y="6366626"/>
            <a:ext cx="1132716" cy="2093553"/>
          </a:xfrm>
          <a:custGeom>
            <a:avLst/>
            <a:gdLst/>
            <a:ahLst/>
            <a:cxnLst/>
            <a:rect r="r" b="b" t="t" l="l"/>
            <a:pathLst>
              <a:path h="2093553" w="1132716">
                <a:moveTo>
                  <a:pt x="0" y="0"/>
                </a:moveTo>
                <a:lnTo>
                  <a:pt x="1132716" y="0"/>
                </a:lnTo>
                <a:lnTo>
                  <a:pt x="1132716" y="2093553"/>
                </a:lnTo>
                <a:lnTo>
                  <a:pt x="0" y="2093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30590" t="0" r="0" b="-48746"/>
            </a:stretch>
          </a:blipFill>
        </p:spPr>
      </p:sp>
      <p:sp>
        <p:nvSpPr>
          <p:cNvPr name="Freeform 36" id="36"/>
          <p:cNvSpPr/>
          <p:nvPr/>
        </p:nvSpPr>
        <p:spPr>
          <a:xfrm flipH="true" flipV="false" rot="-873099">
            <a:off x="159879" y="7356461"/>
            <a:ext cx="1428017" cy="1622746"/>
          </a:xfrm>
          <a:custGeom>
            <a:avLst/>
            <a:gdLst/>
            <a:ahLst/>
            <a:cxnLst/>
            <a:rect r="r" b="b" t="t" l="l"/>
            <a:pathLst>
              <a:path h="1622746" w="1428017">
                <a:moveTo>
                  <a:pt x="1428017" y="0"/>
                </a:moveTo>
                <a:lnTo>
                  <a:pt x="0" y="0"/>
                </a:lnTo>
                <a:lnTo>
                  <a:pt x="0" y="1622747"/>
                </a:lnTo>
                <a:lnTo>
                  <a:pt x="1428017" y="1622747"/>
                </a:lnTo>
                <a:lnTo>
                  <a:pt x="142801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55111" y="2269966"/>
            <a:ext cx="15325516" cy="5747068"/>
          </a:xfrm>
          <a:custGeom>
            <a:avLst/>
            <a:gdLst/>
            <a:ahLst/>
            <a:cxnLst/>
            <a:rect r="r" b="b" t="t" l="l"/>
            <a:pathLst>
              <a:path h="5747068" w="15325516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2580195" y="2478202"/>
            <a:ext cx="7301985" cy="2088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22"/>
              </a:lnSpc>
              <a:spcBef>
                <a:spcPct val="0"/>
              </a:spcBef>
            </a:pPr>
            <a:r>
              <a:rPr lang="en-US" b="true" sz="11944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DIPLOMA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2580195" y="5057775"/>
            <a:ext cx="10107960" cy="1411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045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IN OCCUPATIONAL SAFETY AND HEALTH (ODL)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0">
            <a:off x="2580195" y="4566306"/>
            <a:ext cx="4809948" cy="577194"/>
          </a:xfrm>
          <a:custGeom>
            <a:avLst/>
            <a:gdLst/>
            <a:ahLst/>
            <a:cxnLst/>
            <a:rect r="r" b="b" t="t" l="l"/>
            <a:pathLst>
              <a:path h="577194" w="4809948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2069347" y="1716827"/>
            <a:ext cx="5438226" cy="6224007"/>
          </a:xfrm>
          <a:custGeom>
            <a:avLst/>
            <a:gdLst/>
            <a:ahLst/>
            <a:cxnLst/>
            <a:rect r="r" b="b" t="t" l="l"/>
            <a:pathLst>
              <a:path h="6224007" w="5438226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8401" y="584106"/>
            <a:ext cx="17542623" cy="9163507"/>
            <a:chOff x="0" y="0"/>
            <a:chExt cx="23390165" cy="122180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05521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550962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1892507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7234052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05521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550962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892507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7234052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05521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550962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1892507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234052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05521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550962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1892507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7234052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16015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632031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948046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2578344" y="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2578344" y="316015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2578344" y="632031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2578344" y="948046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5260471">
            <a:off x="12980376" y="7972525"/>
            <a:ext cx="7200502" cy="8229600"/>
          </a:xfrm>
          <a:custGeom>
            <a:avLst/>
            <a:gdLst/>
            <a:ahLst/>
            <a:cxnLst/>
            <a:rect r="r" b="b" t="t" l="l"/>
            <a:pathLst>
              <a:path h="8229600" w="7200502">
                <a:moveTo>
                  <a:pt x="0" y="0"/>
                </a:moveTo>
                <a:lnTo>
                  <a:pt x="7200502" y="0"/>
                </a:lnTo>
                <a:lnTo>
                  <a:pt x="72005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true" rot="-1932924">
            <a:off x="8611180" y="8004111"/>
            <a:ext cx="11079087" cy="3545308"/>
          </a:xfrm>
          <a:custGeom>
            <a:avLst/>
            <a:gdLst/>
            <a:ahLst/>
            <a:cxnLst/>
            <a:rect r="r" b="b" t="t" l="l"/>
            <a:pathLst>
              <a:path h="3545308" w="11079087">
                <a:moveTo>
                  <a:pt x="0" y="3545308"/>
                </a:moveTo>
                <a:lnTo>
                  <a:pt x="11079087" y="3545308"/>
                </a:lnTo>
                <a:lnTo>
                  <a:pt x="11079087" y="0"/>
                </a:lnTo>
                <a:lnTo>
                  <a:pt x="0" y="0"/>
                </a:lnTo>
                <a:lnTo>
                  <a:pt x="0" y="3545308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2906917">
            <a:off x="-1043809" y="-5028585"/>
            <a:ext cx="7200502" cy="8229600"/>
          </a:xfrm>
          <a:custGeom>
            <a:avLst/>
            <a:gdLst/>
            <a:ahLst/>
            <a:cxnLst/>
            <a:rect r="r" b="b" t="t" l="l"/>
            <a:pathLst>
              <a:path h="8229600" w="7200502">
                <a:moveTo>
                  <a:pt x="0" y="0"/>
                </a:moveTo>
                <a:lnTo>
                  <a:pt x="7200502" y="0"/>
                </a:lnTo>
                <a:lnTo>
                  <a:pt x="72005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-1935087" y="-743954"/>
            <a:ext cx="11079087" cy="3545308"/>
          </a:xfrm>
          <a:custGeom>
            <a:avLst/>
            <a:gdLst/>
            <a:ahLst/>
            <a:cxnLst/>
            <a:rect r="r" b="b" t="t" l="l"/>
            <a:pathLst>
              <a:path h="3545308" w="11079087">
                <a:moveTo>
                  <a:pt x="0" y="0"/>
                </a:moveTo>
                <a:lnTo>
                  <a:pt x="11079087" y="0"/>
                </a:lnTo>
                <a:lnTo>
                  <a:pt x="11079087" y="3545308"/>
                </a:lnTo>
                <a:lnTo>
                  <a:pt x="0" y="3545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323603">
            <a:off x="523534" y="9015883"/>
            <a:ext cx="710251" cy="892756"/>
          </a:xfrm>
          <a:custGeom>
            <a:avLst/>
            <a:gdLst/>
            <a:ahLst/>
            <a:cxnLst/>
            <a:rect r="r" b="b" t="t" l="l"/>
            <a:pathLst>
              <a:path h="892756" w="710251">
                <a:moveTo>
                  <a:pt x="0" y="0"/>
                </a:moveTo>
                <a:lnTo>
                  <a:pt x="710250" y="0"/>
                </a:lnTo>
                <a:lnTo>
                  <a:pt x="710250" y="892757"/>
                </a:lnTo>
                <a:lnTo>
                  <a:pt x="0" y="892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7975" t="-28590" r="-17420" b="-104172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-1935087" y="5494736"/>
            <a:ext cx="4836473" cy="1204721"/>
          </a:xfrm>
          <a:custGeom>
            <a:avLst/>
            <a:gdLst/>
            <a:ahLst/>
            <a:cxnLst/>
            <a:rect r="r" b="b" t="t" l="l"/>
            <a:pathLst>
              <a:path h="1204721" w="4836473">
                <a:moveTo>
                  <a:pt x="0" y="0"/>
                </a:moveTo>
                <a:lnTo>
                  <a:pt x="4836473" y="0"/>
                </a:lnTo>
                <a:lnTo>
                  <a:pt x="4836473" y="1204721"/>
                </a:lnTo>
                <a:lnTo>
                  <a:pt x="0" y="12047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15384803" y="5494736"/>
            <a:ext cx="4836473" cy="1204721"/>
          </a:xfrm>
          <a:custGeom>
            <a:avLst/>
            <a:gdLst/>
            <a:ahLst/>
            <a:cxnLst/>
            <a:rect r="r" b="b" t="t" l="l"/>
            <a:pathLst>
              <a:path h="1204721" w="4836473">
                <a:moveTo>
                  <a:pt x="4836472" y="0"/>
                </a:moveTo>
                <a:lnTo>
                  <a:pt x="0" y="0"/>
                </a:lnTo>
                <a:lnTo>
                  <a:pt x="0" y="1204721"/>
                </a:lnTo>
                <a:lnTo>
                  <a:pt x="4836472" y="1204721"/>
                </a:lnTo>
                <a:lnTo>
                  <a:pt x="483647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323603">
            <a:off x="17843423" y="1060103"/>
            <a:ext cx="710251" cy="892756"/>
          </a:xfrm>
          <a:custGeom>
            <a:avLst/>
            <a:gdLst/>
            <a:ahLst/>
            <a:cxnLst/>
            <a:rect r="r" b="b" t="t" l="l"/>
            <a:pathLst>
              <a:path h="892756" w="710251">
                <a:moveTo>
                  <a:pt x="0" y="0"/>
                </a:moveTo>
                <a:lnTo>
                  <a:pt x="710251" y="0"/>
                </a:lnTo>
                <a:lnTo>
                  <a:pt x="710251" y="892756"/>
                </a:lnTo>
                <a:lnTo>
                  <a:pt x="0" y="892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7975" t="-28590" r="-17420" b="-104172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4000061" y="3288071"/>
            <a:ext cx="10077222" cy="5618051"/>
          </a:xfrm>
          <a:custGeom>
            <a:avLst/>
            <a:gdLst/>
            <a:ahLst/>
            <a:cxnLst/>
            <a:rect r="r" b="b" t="t" l="l"/>
            <a:pathLst>
              <a:path h="5618051" w="10077222">
                <a:moveTo>
                  <a:pt x="0" y="0"/>
                </a:moveTo>
                <a:lnTo>
                  <a:pt x="10077222" y="0"/>
                </a:lnTo>
                <a:lnTo>
                  <a:pt x="10077222" y="5618051"/>
                </a:lnTo>
                <a:lnTo>
                  <a:pt x="0" y="56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4492007" y="3602114"/>
            <a:ext cx="9093330" cy="4989965"/>
          </a:xfrm>
          <a:custGeom>
            <a:avLst/>
            <a:gdLst/>
            <a:ahLst/>
            <a:cxnLst/>
            <a:rect r="r" b="b" t="t" l="l"/>
            <a:pathLst>
              <a:path h="4989965" w="9093330">
                <a:moveTo>
                  <a:pt x="0" y="0"/>
                </a:moveTo>
                <a:lnTo>
                  <a:pt x="9093330" y="0"/>
                </a:lnTo>
                <a:lnTo>
                  <a:pt x="9093330" y="4989965"/>
                </a:lnTo>
                <a:lnTo>
                  <a:pt x="0" y="49899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5149058" y="4355807"/>
            <a:ext cx="7961309" cy="3721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•The programme offered is designed to equ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i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p 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g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raduates w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it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h the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 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necess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ar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y 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k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nowl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e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dge a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n</a:t>
            </a:r>
            <a:r>
              <a:rPr lang="en-US" sz="3599">
                <a:solidFill>
                  <a:srgbClr val="FFFFFF"/>
                </a:solidFill>
                <a:latin typeface="Cakerolli"/>
                <a:ea typeface="Cakerolli"/>
                <a:cs typeface="Cakerolli"/>
                <a:sym typeface="Cakerolli"/>
              </a:rPr>
              <a:t>d skills required in Occupational Safety, and Health Field.</a:t>
            </a:r>
          </a:p>
          <a:p>
            <a:pPr algn="ctr">
              <a:lnSpc>
                <a:spcPts val="5543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4984577" y="1125261"/>
            <a:ext cx="9092706" cy="1391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true">
                <a:solidFill>
                  <a:srgbClr val="485B90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PROGRAMME OVERVIEW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726662" y="-1540882"/>
            <a:ext cx="24692121" cy="11517250"/>
            <a:chOff x="0" y="0"/>
            <a:chExt cx="32922828" cy="153563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95799" cy="13795799"/>
            </a:xfrm>
            <a:custGeom>
              <a:avLst/>
              <a:gdLst/>
              <a:ahLst/>
              <a:cxnLst/>
              <a:rect r="r" b="b" t="t" l="l"/>
              <a:pathLst>
                <a:path h="13795799" w="13795799">
                  <a:moveTo>
                    <a:pt x="0" y="0"/>
                  </a:moveTo>
                  <a:lnTo>
                    <a:pt x="13795799" y="0"/>
                  </a:lnTo>
                  <a:lnTo>
                    <a:pt x="13795799" y="13795799"/>
                  </a:lnTo>
                  <a:lnTo>
                    <a:pt x="0" y="13795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9127029" y="1560535"/>
              <a:ext cx="13795799" cy="13795799"/>
            </a:xfrm>
            <a:custGeom>
              <a:avLst/>
              <a:gdLst/>
              <a:ahLst/>
              <a:cxnLst/>
              <a:rect r="r" b="b" t="t" l="l"/>
              <a:pathLst>
                <a:path h="13795799" w="13795799">
                  <a:moveTo>
                    <a:pt x="0" y="0"/>
                  </a:moveTo>
                  <a:lnTo>
                    <a:pt x="13795799" y="0"/>
                  </a:lnTo>
                  <a:lnTo>
                    <a:pt x="13795799" y="13795799"/>
                  </a:lnTo>
                  <a:lnTo>
                    <a:pt x="0" y="13795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-5569643">
            <a:off x="3329093" y="-3223272"/>
            <a:ext cx="11629813" cy="16733544"/>
          </a:xfrm>
          <a:custGeom>
            <a:avLst/>
            <a:gdLst/>
            <a:ahLst/>
            <a:cxnLst/>
            <a:rect r="r" b="b" t="t" l="l"/>
            <a:pathLst>
              <a:path h="16733544" w="11629813">
                <a:moveTo>
                  <a:pt x="0" y="0"/>
                </a:moveTo>
                <a:lnTo>
                  <a:pt x="11629814" y="0"/>
                </a:lnTo>
                <a:lnTo>
                  <a:pt x="11629814" y="16733544"/>
                </a:lnTo>
                <a:lnTo>
                  <a:pt x="0" y="16733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49217" y="106731"/>
            <a:ext cx="1558966" cy="1843939"/>
          </a:xfrm>
          <a:custGeom>
            <a:avLst/>
            <a:gdLst/>
            <a:ahLst/>
            <a:cxnLst/>
            <a:rect r="r" b="b" t="t" l="l"/>
            <a:pathLst>
              <a:path h="1843939" w="1558966">
                <a:moveTo>
                  <a:pt x="0" y="0"/>
                </a:moveTo>
                <a:lnTo>
                  <a:pt x="1558966" y="0"/>
                </a:lnTo>
                <a:lnTo>
                  <a:pt x="1558966" y="1843938"/>
                </a:lnTo>
                <a:lnTo>
                  <a:pt x="0" y="1843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54485" y="582905"/>
            <a:ext cx="2171398" cy="2057400"/>
          </a:xfrm>
          <a:custGeom>
            <a:avLst/>
            <a:gdLst/>
            <a:ahLst/>
            <a:cxnLst/>
            <a:rect r="r" b="b" t="t" l="l"/>
            <a:pathLst>
              <a:path h="2057400" w="2171398">
                <a:moveTo>
                  <a:pt x="0" y="0"/>
                </a:moveTo>
                <a:lnTo>
                  <a:pt x="2171398" y="0"/>
                </a:lnTo>
                <a:lnTo>
                  <a:pt x="21713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143873" y="2086174"/>
            <a:ext cx="4262131" cy="2716769"/>
            <a:chOff x="0" y="0"/>
            <a:chExt cx="1122537" cy="7155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22537" cy="715528"/>
            </a:xfrm>
            <a:custGeom>
              <a:avLst/>
              <a:gdLst/>
              <a:ahLst/>
              <a:cxnLst/>
              <a:rect r="r" b="b" t="t" l="l"/>
              <a:pathLst>
                <a:path h="715528" w="1122537">
                  <a:moveTo>
                    <a:pt x="99904" y="0"/>
                  </a:moveTo>
                  <a:lnTo>
                    <a:pt x="1022632" y="0"/>
                  </a:lnTo>
                  <a:cubicBezTo>
                    <a:pt x="1049129" y="0"/>
                    <a:pt x="1074540" y="10526"/>
                    <a:pt x="1093275" y="29261"/>
                  </a:cubicBezTo>
                  <a:cubicBezTo>
                    <a:pt x="1112011" y="47997"/>
                    <a:pt x="1122537" y="73408"/>
                    <a:pt x="1122537" y="99904"/>
                  </a:cubicBezTo>
                  <a:lnTo>
                    <a:pt x="1122537" y="615623"/>
                  </a:lnTo>
                  <a:cubicBezTo>
                    <a:pt x="1122537" y="642120"/>
                    <a:pt x="1112011" y="667531"/>
                    <a:pt x="1093275" y="686266"/>
                  </a:cubicBezTo>
                  <a:cubicBezTo>
                    <a:pt x="1074540" y="705002"/>
                    <a:pt x="1049129" y="715528"/>
                    <a:pt x="1022632" y="715528"/>
                  </a:cubicBezTo>
                  <a:lnTo>
                    <a:pt x="99904" y="715528"/>
                  </a:lnTo>
                  <a:cubicBezTo>
                    <a:pt x="73408" y="715528"/>
                    <a:pt x="47997" y="705002"/>
                    <a:pt x="29261" y="686266"/>
                  </a:cubicBezTo>
                  <a:cubicBezTo>
                    <a:pt x="10526" y="667531"/>
                    <a:pt x="0" y="642120"/>
                    <a:pt x="0" y="615623"/>
                  </a:cubicBezTo>
                  <a:lnTo>
                    <a:pt x="0" y="99904"/>
                  </a:lnTo>
                  <a:cubicBezTo>
                    <a:pt x="0" y="73408"/>
                    <a:pt x="10526" y="47997"/>
                    <a:pt x="29261" y="29261"/>
                  </a:cubicBezTo>
                  <a:cubicBezTo>
                    <a:pt x="47997" y="10526"/>
                    <a:pt x="73408" y="0"/>
                    <a:pt x="99904" y="0"/>
                  </a:cubicBezTo>
                  <a:close/>
                </a:path>
              </a:pathLst>
            </a:custGeom>
            <a:solidFill>
              <a:srgbClr val="F8EFD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22537" cy="753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08183" y="2086174"/>
            <a:ext cx="4262131" cy="2716769"/>
            <a:chOff x="0" y="0"/>
            <a:chExt cx="1122537" cy="71552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22537" cy="715528"/>
            </a:xfrm>
            <a:custGeom>
              <a:avLst/>
              <a:gdLst/>
              <a:ahLst/>
              <a:cxnLst/>
              <a:rect r="r" b="b" t="t" l="l"/>
              <a:pathLst>
                <a:path h="715528" w="1122537">
                  <a:moveTo>
                    <a:pt x="99904" y="0"/>
                  </a:moveTo>
                  <a:lnTo>
                    <a:pt x="1022632" y="0"/>
                  </a:lnTo>
                  <a:cubicBezTo>
                    <a:pt x="1049129" y="0"/>
                    <a:pt x="1074540" y="10526"/>
                    <a:pt x="1093275" y="29261"/>
                  </a:cubicBezTo>
                  <a:cubicBezTo>
                    <a:pt x="1112011" y="47997"/>
                    <a:pt x="1122537" y="73408"/>
                    <a:pt x="1122537" y="99904"/>
                  </a:cubicBezTo>
                  <a:lnTo>
                    <a:pt x="1122537" y="615623"/>
                  </a:lnTo>
                  <a:cubicBezTo>
                    <a:pt x="1122537" y="642120"/>
                    <a:pt x="1112011" y="667531"/>
                    <a:pt x="1093275" y="686266"/>
                  </a:cubicBezTo>
                  <a:cubicBezTo>
                    <a:pt x="1074540" y="705002"/>
                    <a:pt x="1049129" y="715528"/>
                    <a:pt x="1022632" y="715528"/>
                  </a:cubicBezTo>
                  <a:lnTo>
                    <a:pt x="99904" y="715528"/>
                  </a:lnTo>
                  <a:cubicBezTo>
                    <a:pt x="73408" y="715528"/>
                    <a:pt x="47997" y="705002"/>
                    <a:pt x="29261" y="686266"/>
                  </a:cubicBezTo>
                  <a:cubicBezTo>
                    <a:pt x="10526" y="667531"/>
                    <a:pt x="0" y="642120"/>
                    <a:pt x="0" y="615623"/>
                  </a:cubicBezTo>
                  <a:lnTo>
                    <a:pt x="0" y="99904"/>
                  </a:lnTo>
                  <a:cubicBezTo>
                    <a:pt x="0" y="73408"/>
                    <a:pt x="10526" y="47997"/>
                    <a:pt x="29261" y="29261"/>
                  </a:cubicBezTo>
                  <a:cubicBezTo>
                    <a:pt x="47997" y="10526"/>
                    <a:pt x="73408" y="0"/>
                    <a:pt x="99904" y="0"/>
                  </a:cubicBezTo>
                  <a:close/>
                </a:path>
              </a:pathLst>
            </a:custGeom>
            <a:solidFill>
              <a:srgbClr val="F8EFD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22537" cy="753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143873" y="5596461"/>
            <a:ext cx="4262131" cy="2716769"/>
            <a:chOff x="0" y="0"/>
            <a:chExt cx="1122537" cy="71552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22537" cy="715528"/>
            </a:xfrm>
            <a:custGeom>
              <a:avLst/>
              <a:gdLst/>
              <a:ahLst/>
              <a:cxnLst/>
              <a:rect r="r" b="b" t="t" l="l"/>
              <a:pathLst>
                <a:path h="715528" w="1122537">
                  <a:moveTo>
                    <a:pt x="99904" y="0"/>
                  </a:moveTo>
                  <a:lnTo>
                    <a:pt x="1022632" y="0"/>
                  </a:lnTo>
                  <a:cubicBezTo>
                    <a:pt x="1049129" y="0"/>
                    <a:pt x="1074540" y="10526"/>
                    <a:pt x="1093275" y="29261"/>
                  </a:cubicBezTo>
                  <a:cubicBezTo>
                    <a:pt x="1112011" y="47997"/>
                    <a:pt x="1122537" y="73408"/>
                    <a:pt x="1122537" y="99904"/>
                  </a:cubicBezTo>
                  <a:lnTo>
                    <a:pt x="1122537" y="615623"/>
                  </a:lnTo>
                  <a:cubicBezTo>
                    <a:pt x="1122537" y="642120"/>
                    <a:pt x="1112011" y="667531"/>
                    <a:pt x="1093275" y="686266"/>
                  </a:cubicBezTo>
                  <a:cubicBezTo>
                    <a:pt x="1074540" y="705002"/>
                    <a:pt x="1049129" y="715528"/>
                    <a:pt x="1022632" y="715528"/>
                  </a:cubicBezTo>
                  <a:lnTo>
                    <a:pt x="99904" y="715528"/>
                  </a:lnTo>
                  <a:cubicBezTo>
                    <a:pt x="73408" y="715528"/>
                    <a:pt x="47997" y="705002"/>
                    <a:pt x="29261" y="686266"/>
                  </a:cubicBezTo>
                  <a:cubicBezTo>
                    <a:pt x="10526" y="667531"/>
                    <a:pt x="0" y="642120"/>
                    <a:pt x="0" y="615623"/>
                  </a:cubicBezTo>
                  <a:lnTo>
                    <a:pt x="0" y="99904"/>
                  </a:lnTo>
                  <a:cubicBezTo>
                    <a:pt x="0" y="73408"/>
                    <a:pt x="10526" y="47997"/>
                    <a:pt x="29261" y="29261"/>
                  </a:cubicBezTo>
                  <a:cubicBezTo>
                    <a:pt x="47997" y="10526"/>
                    <a:pt x="73408" y="0"/>
                    <a:pt x="99904" y="0"/>
                  </a:cubicBezTo>
                  <a:close/>
                </a:path>
              </a:pathLst>
            </a:custGeom>
            <a:solidFill>
              <a:srgbClr val="F8EFD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122537" cy="753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808183" y="5596461"/>
            <a:ext cx="4262131" cy="2716769"/>
            <a:chOff x="0" y="0"/>
            <a:chExt cx="1122537" cy="71552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22537" cy="715528"/>
            </a:xfrm>
            <a:custGeom>
              <a:avLst/>
              <a:gdLst/>
              <a:ahLst/>
              <a:cxnLst/>
              <a:rect r="r" b="b" t="t" l="l"/>
              <a:pathLst>
                <a:path h="715528" w="1122537">
                  <a:moveTo>
                    <a:pt x="99904" y="0"/>
                  </a:moveTo>
                  <a:lnTo>
                    <a:pt x="1022632" y="0"/>
                  </a:lnTo>
                  <a:cubicBezTo>
                    <a:pt x="1049129" y="0"/>
                    <a:pt x="1074540" y="10526"/>
                    <a:pt x="1093275" y="29261"/>
                  </a:cubicBezTo>
                  <a:cubicBezTo>
                    <a:pt x="1112011" y="47997"/>
                    <a:pt x="1122537" y="73408"/>
                    <a:pt x="1122537" y="99904"/>
                  </a:cubicBezTo>
                  <a:lnTo>
                    <a:pt x="1122537" y="615623"/>
                  </a:lnTo>
                  <a:cubicBezTo>
                    <a:pt x="1122537" y="642120"/>
                    <a:pt x="1112011" y="667531"/>
                    <a:pt x="1093275" y="686266"/>
                  </a:cubicBezTo>
                  <a:cubicBezTo>
                    <a:pt x="1074540" y="705002"/>
                    <a:pt x="1049129" y="715528"/>
                    <a:pt x="1022632" y="715528"/>
                  </a:cubicBezTo>
                  <a:lnTo>
                    <a:pt x="99904" y="715528"/>
                  </a:lnTo>
                  <a:cubicBezTo>
                    <a:pt x="73408" y="715528"/>
                    <a:pt x="47997" y="705002"/>
                    <a:pt x="29261" y="686266"/>
                  </a:cubicBezTo>
                  <a:cubicBezTo>
                    <a:pt x="10526" y="667531"/>
                    <a:pt x="0" y="642120"/>
                    <a:pt x="0" y="615623"/>
                  </a:cubicBezTo>
                  <a:lnTo>
                    <a:pt x="0" y="99904"/>
                  </a:lnTo>
                  <a:cubicBezTo>
                    <a:pt x="0" y="73408"/>
                    <a:pt x="10526" y="47997"/>
                    <a:pt x="29261" y="29261"/>
                  </a:cubicBezTo>
                  <a:cubicBezTo>
                    <a:pt x="47997" y="10526"/>
                    <a:pt x="73408" y="0"/>
                    <a:pt x="99904" y="0"/>
                  </a:cubicBezTo>
                  <a:close/>
                </a:path>
              </a:pathLst>
            </a:custGeom>
            <a:solidFill>
              <a:srgbClr val="F8EFD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122537" cy="753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083640" y="1730807"/>
            <a:ext cx="2382597" cy="871191"/>
            <a:chOff x="0" y="0"/>
            <a:chExt cx="627515" cy="2294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27515" cy="229450"/>
            </a:xfrm>
            <a:custGeom>
              <a:avLst/>
              <a:gdLst/>
              <a:ahLst/>
              <a:cxnLst/>
              <a:rect r="r" b="b" t="t" l="l"/>
              <a:pathLst>
                <a:path h="229450" w="627515">
                  <a:moveTo>
                    <a:pt x="114725" y="0"/>
                  </a:moveTo>
                  <a:lnTo>
                    <a:pt x="512791" y="0"/>
                  </a:lnTo>
                  <a:cubicBezTo>
                    <a:pt x="543218" y="0"/>
                    <a:pt x="572398" y="12087"/>
                    <a:pt x="593913" y="33602"/>
                  </a:cubicBezTo>
                  <a:cubicBezTo>
                    <a:pt x="615428" y="55117"/>
                    <a:pt x="627515" y="84298"/>
                    <a:pt x="627515" y="114725"/>
                  </a:cubicBezTo>
                  <a:lnTo>
                    <a:pt x="627515" y="114725"/>
                  </a:lnTo>
                  <a:cubicBezTo>
                    <a:pt x="627515" y="178086"/>
                    <a:pt x="576151" y="229450"/>
                    <a:pt x="512791" y="229450"/>
                  </a:cubicBezTo>
                  <a:lnTo>
                    <a:pt x="114725" y="229450"/>
                  </a:lnTo>
                  <a:cubicBezTo>
                    <a:pt x="84298" y="229450"/>
                    <a:pt x="55117" y="217363"/>
                    <a:pt x="33602" y="195847"/>
                  </a:cubicBezTo>
                  <a:cubicBezTo>
                    <a:pt x="12087" y="174332"/>
                    <a:pt x="0" y="145152"/>
                    <a:pt x="0" y="114725"/>
                  </a:cubicBezTo>
                  <a:lnTo>
                    <a:pt x="0" y="114725"/>
                  </a:lnTo>
                  <a:cubicBezTo>
                    <a:pt x="0" y="84298"/>
                    <a:pt x="12087" y="55117"/>
                    <a:pt x="33602" y="33602"/>
                  </a:cubicBezTo>
                  <a:cubicBezTo>
                    <a:pt x="55117" y="12087"/>
                    <a:pt x="84298" y="0"/>
                    <a:pt x="114725" y="0"/>
                  </a:cubicBezTo>
                  <a:close/>
                </a:path>
              </a:pathLst>
            </a:custGeom>
            <a:solidFill>
              <a:srgbClr val="7DC7F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627515" cy="26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b="true" sz="2399">
                  <a:solidFill>
                    <a:srgbClr val="000000"/>
                  </a:solidFill>
                  <a:latin typeface="Heebo Bold"/>
                  <a:ea typeface="Heebo Bold"/>
                  <a:cs typeface="Heebo Bold"/>
                  <a:sym typeface="Heebo Bold"/>
                </a:rPr>
                <a:t>02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747950" y="1730807"/>
            <a:ext cx="2382597" cy="871191"/>
            <a:chOff x="0" y="0"/>
            <a:chExt cx="627515" cy="22945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27515" cy="229450"/>
            </a:xfrm>
            <a:custGeom>
              <a:avLst/>
              <a:gdLst/>
              <a:ahLst/>
              <a:cxnLst/>
              <a:rect r="r" b="b" t="t" l="l"/>
              <a:pathLst>
                <a:path h="229450" w="627515">
                  <a:moveTo>
                    <a:pt x="114725" y="0"/>
                  </a:moveTo>
                  <a:lnTo>
                    <a:pt x="512791" y="0"/>
                  </a:lnTo>
                  <a:cubicBezTo>
                    <a:pt x="543218" y="0"/>
                    <a:pt x="572398" y="12087"/>
                    <a:pt x="593913" y="33602"/>
                  </a:cubicBezTo>
                  <a:cubicBezTo>
                    <a:pt x="615428" y="55117"/>
                    <a:pt x="627515" y="84298"/>
                    <a:pt x="627515" y="114725"/>
                  </a:cubicBezTo>
                  <a:lnTo>
                    <a:pt x="627515" y="114725"/>
                  </a:lnTo>
                  <a:cubicBezTo>
                    <a:pt x="627515" y="178086"/>
                    <a:pt x="576151" y="229450"/>
                    <a:pt x="512791" y="229450"/>
                  </a:cubicBezTo>
                  <a:lnTo>
                    <a:pt x="114725" y="229450"/>
                  </a:lnTo>
                  <a:cubicBezTo>
                    <a:pt x="84298" y="229450"/>
                    <a:pt x="55117" y="217363"/>
                    <a:pt x="33602" y="195847"/>
                  </a:cubicBezTo>
                  <a:cubicBezTo>
                    <a:pt x="12087" y="174332"/>
                    <a:pt x="0" y="145152"/>
                    <a:pt x="0" y="114725"/>
                  </a:cubicBezTo>
                  <a:lnTo>
                    <a:pt x="0" y="114725"/>
                  </a:lnTo>
                  <a:cubicBezTo>
                    <a:pt x="0" y="84298"/>
                    <a:pt x="12087" y="55117"/>
                    <a:pt x="33602" y="33602"/>
                  </a:cubicBezTo>
                  <a:cubicBezTo>
                    <a:pt x="55117" y="12087"/>
                    <a:pt x="84298" y="0"/>
                    <a:pt x="114725" y="0"/>
                  </a:cubicBezTo>
                  <a:close/>
                </a:path>
              </a:pathLst>
            </a:custGeom>
            <a:solidFill>
              <a:srgbClr val="7DC7F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627515" cy="26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b="true" sz="2399">
                  <a:solidFill>
                    <a:srgbClr val="000000"/>
                  </a:solidFill>
                  <a:latin typeface="Heebo Bold"/>
                  <a:ea typeface="Heebo Bold"/>
                  <a:cs typeface="Heebo Bold"/>
                  <a:sym typeface="Heebo Bold"/>
                </a:rPr>
                <a:t>01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3083640" y="5241094"/>
            <a:ext cx="2382597" cy="871191"/>
            <a:chOff x="0" y="0"/>
            <a:chExt cx="627515" cy="22945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27515" cy="229450"/>
            </a:xfrm>
            <a:custGeom>
              <a:avLst/>
              <a:gdLst/>
              <a:ahLst/>
              <a:cxnLst/>
              <a:rect r="r" b="b" t="t" l="l"/>
              <a:pathLst>
                <a:path h="229450" w="627515">
                  <a:moveTo>
                    <a:pt x="114725" y="0"/>
                  </a:moveTo>
                  <a:lnTo>
                    <a:pt x="512791" y="0"/>
                  </a:lnTo>
                  <a:cubicBezTo>
                    <a:pt x="543218" y="0"/>
                    <a:pt x="572398" y="12087"/>
                    <a:pt x="593913" y="33602"/>
                  </a:cubicBezTo>
                  <a:cubicBezTo>
                    <a:pt x="615428" y="55117"/>
                    <a:pt x="627515" y="84298"/>
                    <a:pt x="627515" y="114725"/>
                  </a:cubicBezTo>
                  <a:lnTo>
                    <a:pt x="627515" y="114725"/>
                  </a:lnTo>
                  <a:cubicBezTo>
                    <a:pt x="627515" y="178086"/>
                    <a:pt x="576151" y="229450"/>
                    <a:pt x="512791" y="229450"/>
                  </a:cubicBezTo>
                  <a:lnTo>
                    <a:pt x="114725" y="229450"/>
                  </a:lnTo>
                  <a:cubicBezTo>
                    <a:pt x="84298" y="229450"/>
                    <a:pt x="55117" y="217363"/>
                    <a:pt x="33602" y="195847"/>
                  </a:cubicBezTo>
                  <a:cubicBezTo>
                    <a:pt x="12087" y="174332"/>
                    <a:pt x="0" y="145152"/>
                    <a:pt x="0" y="114725"/>
                  </a:cubicBezTo>
                  <a:lnTo>
                    <a:pt x="0" y="114725"/>
                  </a:lnTo>
                  <a:cubicBezTo>
                    <a:pt x="0" y="84298"/>
                    <a:pt x="12087" y="55117"/>
                    <a:pt x="33602" y="33602"/>
                  </a:cubicBezTo>
                  <a:cubicBezTo>
                    <a:pt x="55117" y="12087"/>
                    <a:pt x="84298" y="0"/>
                    <a:pt x="114725" y="0"/>
                  </a:cubicBezTo>
                  <a:close/>
                </a:path>
              </a:pathLst>
            </a:custGeom>
            <a:solidFill>
              <a:srgbClr val="7DC7F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627515" cy="26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b="true" sz="2399">
                  <a:solidFill>
                    <a:srgbClr val="000000"/>
                  </a:solidFill>
                  <a:latin typeface="Heebo Bold"/>
                  <a:ea typeface="Heebo Bold"/>
                  <a:cs typeface="Heebo Bold"/>
                  <a:sym typeface="Heebo Bold"/>
                </a:rPr>
                <a:t>04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2747950" y="5241094"/>
            <a:ext cx="2382597" cy="871191"/>
            <a:chOff x="0" y="0"/>
            <a:chExt cx="627515" cy="22945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27515" cy="229450"/>
            </a:xfrm>
            <a:custGeom>
              <a:avLst/>
              <a:gdLst/>
              <a:ahLst/>
              <a:cxnLst/>
              <a:rect r="r" b="b" t="t" l="l"/>
              <a:pathLst>
                <a:path h="229450" w="627515">
                  <a:moveTo>
                    <a:pt x="114725" y="0"/>
                  </a:moveTo>
                  <a:lnTo>
                    <a:pt x="512791" y="0"/>
                  </a:lnTo>
                  <a:cubicBezTo>
                    <a:pt x="543218" y="0"/>
                    <a:pt x="572398" y="12087"/>
                    <a:pt x="593913" y="33602"/>
                  </a:cubicBezTo>
                  <a:cubicBezTo>
                    <a:pt x="615428" y="55117"/>
                    <a:pt x="627515" y="84298"/>
                    <a:pt x="627515" y="114725"/>
                  </a:cubicBezTo>
                  <a:lnTo>
                    <a:pt x="627515" y="114725"/>
                  </a:lnTo>
                  <a:cubicBezTo>
                    <a:pt x="627515" y="178086"/>
                    <a:pt x="576151" y="229450"/>
                    <a:pt x="512791" y="229450"/>
                  </a:cubicBezTo>
                  <a:lnTo>
                    <a:pt x="114725" y="229450"/>
                  </a:lnTo>
                  <a:cubicBezTo>
                    <a:pt x="84298" y="229450"/>
                    <a:pt x="55117" y="217363"/>
                    <a:pt x="33602" y="195847"/>
                  </a:cubicBezTo>
                  <a:cubicBezTo>
                    <a:pt x="12087" y="174332"/>
                    <a:pt x="0" y="145152"/>
                    <a:pt x="0" y="114725"/>
                  </a:cubicBezTo>
                  <a:lnTo>
                    <a:pt x="0" y="114725"/>
                  </a:lnTo>
                  <a:cubicBezTo>
                    <a:pt x="0" y="84298"/>
                    <a:pt x="12087" y="55117"/>
                    <a:pt x="33602" y="33602"/>
                  </a:cubicBezTo>
                  <a:cubicBezTo>
                    <a:pt x="55117" y="12087"/>
                    <a:pt x="84298" y="0"/>
                    <a:pt x="114725" y="0"/>
                  </a:cubicBezTo>
                  <a:close/>
                </a:path>
              </a:pathLst>
            </a:custGeom>
            <a:solidFill>
              <a:srgbClr val="7DC7F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627515" cy="26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b="true" sz="2399">
                  <a:solidFill>
                    <a:srgbClr val="000000"/>
                  </a:solidFill>
                  <a:latin typeface="Heebo Bold"/>
                  <a:ea typeface="Heebo Bold"/>
                  <a:cs typeface="Heebo Bold"/>
                  <a:sym typeface="Heebo Bold"/>
                </a:rPr>
                <a:t>03</a:t>
              </a: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0039093" y="1246920"/>
            <a:ext cx="1469368" cy="839254"/>
          </a:xfrm>
          <a:custGeom>
            <a:avLst/>
            <a:gdLst/>
            <a:ahLst/>
            <a:cxnLst/>
            <a:rect r="r" b="b" t="t" l="l"/>
            <a:pathLst>
              <a:path h="839254" w="1469368">
                <a:moveTo>
                  <a:pt x="0" y="0"/>
                </a:moveTo>
                <a:lnTo>
                  <a:pt x="1469367" y="0"/>
                </a:lnTo>
                <a:lnTo>
                  <a:pt x="1469367" y="839254"/>
                </a:lnTo>
                <a:lnTo>
                  <a:pt x="0" y="839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true" rot="0">
            <a:off x="10039093" y="7708675"/>
            <a:ext cx="1469368" cy="839254"/>
          </a:xfrm>
          <a:custGeom>
            <a:avLst/>
            <a:gdLst/>
            <a:ahLst/>
            <a:cxnLst/>
            <a:rect r="r" b="b" t="t" l="l"/>
            <a:pathLst>
              <a:path h="839254" w="1469368">
                <a:moveTo>
                  <a:pt x="0" y="839253"/>
                </a:moveTo>
                <a:lnTo>
                  <a:pt x="1469367" y="839253"/>
                </a:lnTo>
                <a:lnTo>
                  <a:pt x="1469367" y="0"/>
                </a:lnTo>
                <a:lnTo>
                  <a:pt x="0" y="0"/>
                </a:lnTo>
                <a:lnTo>
                  <a:pt x="0" y="8392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0">
            <a:off x="6704076" y="1246920"/>
            <a:ext cx="1469368" cy="839254"/>
          </a:xfrm>
          <a:custGeom>
            <a:avLst/>
            <a:gdLst/>
            <a:ahLst/>
            <a:cxnLst/>
            <a:rect r="r" b="b" t="t" l="l"/>
            <a:pathLst>
              <a:path h="839254" w="1469368">
                <a:moveTo>
                  <a:pt x="1469368" y="0"/>
                </a:moveTo>
                <a:lnTo>
                  <a:pt x="0" y="0"/>
                </a:lnTo>
                <a:lnTo>
                  <a:pt x="0" y="839254"/>
                </a:lnTo>
                <a:lnTo>
                  <a:pt x="1469368" y="839254"/>
                </a:lnTo>
                <a:lnTo>
                  <a:pt x="146936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true" flipV="true" rot="0">
            <a:off x="6704076" y="7708675"/>
            <a:ext cx="1469368" cy="839254"/>
          </a:xfrm>
          <a:custGeom>
            <a:avLst/>
            <a:gdLst/>
            <a:ahLst/>
            <a:cxnLst/>
            <a:rect r="r" b="b" t="t" l="l"/>
            <a:pathLst>
              <a:path h="839254" w="1469368">
                <a:moveTo>
                  <a:pt x="1469368" y="839253"/>
                </a:moveTo>
                <a:lnTo>
                  <a:pt x="0" y="839253"/>
                </a:lnTo>
                <a:lnTo>
                  <a:pt x="0" y="0"/>
                </a:lnTo>
                <a:lnTo>
                  <a:pt x="1469368" y="0"/>
                </a:lnTo>
                <a:lnTo>
                  <a:pt x="1469368" y="8392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203465" y="7646695"/>
            <a:ext cx="2405078" cy="2640305"/>
          </a:xfrm>
          <a:custGeom>
            <a:avLst/>
            <a:gdLst/>
            <a:ahLst/>
            <a:cxnLst/>
            <a:rect r="r" b="b" t="t" l="l"/>
            <a:pathLst>
              <a:path h="2640305" w="2405078">
                <a:moveTo>
                  <a:pt x="0" y="0"/>
                </a:moveTo>
                <a:lnTo>
                  <a:pt x="2405078" y="0"/>
                </a:lnTo>
                <a:lnTo>
                  <a:pt x="2405078" y="2640305"/>
                </a:lnTo>
                <a:lnTo>
                  <a:pt x="0" y="2640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249217" y="7822465"/>
            <a:ext cx="2553389" cy="2288765"/>
          </a:xfrm>
          <a:custGeom>
            <a:avLst/>
            <a:gdLst/>
            <a:ahLst/>
            <a:cxnLst/>
            <a:rect r="r" b="b" t="t" l="l"/>
            <a:pathLst>
              <a:path h="2288765" w="2553389">
                <a:moveTo>
                  <a:pt x="0" y="0"/>
                </a:moveTo>
                <a:lnTo>
                  <a:pt x="2553389" y="0"/>
                </a:lnTo>
                <a:lnTo>
                  <a:pt x="2553389" y="2288765"/>
                </a:lnTo>
                <a:lnTo>
                  <a:pt x="0" y="2288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935773" y="326033"/>
            <a:ext cx="14078648" cy="549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4"/>
              </a:lnSpc>
            </a:pPr>
            <a:r>
              <a:rPr lang="en-US" sz="4800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DIPLOMA IN OCCUPATIONAL SAFETY AND HEALTH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438760" y="5084017"/>
            <a:ext cx="2989078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b="true">
                <a:solidFill>
                  <a:srgbClr val="000000"/>
                </a:solidFill>
                <a:latin typeface="Heebo Bold"/>
                <a:ea typeface="Heebo Bold"/>
                <a:cs typeface="Heebo Bold"/>
                <a:sym typeface="Heebo Bold"/>
              </a:rPr>
              <a:t>PROGRAMME AIM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146639" y="5670325"/>
            <a:ext cx="3919257" cy="1703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The pr</a:t>
            </a:r>
            <a:r>
              <a:rPr lang="en-US" sz="1800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ogramme aims to prepare graduates who possess technical knowledge and associated hands-on skills with the abi</a:t>
            </a:r>
            <a:r>
              <a:rPr lang="en-US" sz="1800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lity to apply them in a specific industrial context.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448059" y="2592680"/>
            <a:ext cx="3653759" cy="192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0"/>
              </a:lnSpc>
            </a:pP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Co</a:t>
            </a: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operate positively in leading, interacting and communicating w</a:t>
            </a: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ith peers and stakeholders while conforming to ethical practices with an orientation towards sustainable development goals (SDGs).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327356" y="2992523"/>
            <a:ext cx="3223786" cy="1278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0"/>
              </a:lnSpc>
            </a:pP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D</a:t>
            </a: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iscuss and apply relevant and related principles</a:t>
            </a: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 and concepts while demonstrating technical skills in OSH.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663046" y="6502810"/>
            <a:ext cx="3223786" cy="1278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0"/>
              </a:lnSpc>
            </a:pP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R</a:t>
            </a: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espond to the need for lifelong learn</a:t>
            </a: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ing and entrepreneurship skills for successful career development/ study.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2119350" y="6178960"/>
            <a:ext cx="3639798" cy="192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0"/>
              </a:lnSpc>
            </a:pP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Ope</a:t>
            </a: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rate with innovation and creativity, including </a:t>
            </a:r>
            <a:r>
              <a:rPr lang="en-US" sz="1700">
                <a:solidFill>
                  <a:srgbClr val="000100"/>
                </a:solidFill>
                <a:latin typeface="Heebo"/>
                <a:ea typeface="Heebo"/>
                <a:cs typeface="Heebo"/>
                <a:sym typeface="Heebo"/>
              </a:rPr>
              <a:t>the use of relevant and related digital technology together with the necessary numerical techniques in OSH.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221063" y="2582601"/>
            <a:ext cx="6075210" cy="1823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spc="273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PROGRAMME EDUCATIONAL OBJECTIVES (PEO)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52721" y="1602263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8" y="0"/>
                </a:lnTo>
                <a:lnTo>
                  <a:pt x="3974368" y="1690912"/>
                </a:lnTo>
                <a:lnTo>
                  <a:pt x="0" y="169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052721" y="7519762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8" y="0"/>
                </a:lnTo>
                <a:lnTo>
                  <a:pt x="3974368" y="1690913"/>
                </a:lnTo>
                <a:lnTo>
                  <a:pt x="0" y="16909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3618" y="1602263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8" y="0"/>
                </a:lnTo>
                <a:lnTo>
                  <a:pt x="3974368" y="1690912"/>
                </a:lnTo>
                <a:lnTo>
                  <a:pt x="0" y="1690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3618" y="7519762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8" y="0"/>
                </a:lnTo>
                <a:lnTo>
                  <a:pt x="3974368" y="1690913"/>
                </a:lnTo>
                <a:lnTo>
                  <a:pt x="0" y="16909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3234515" y="1602263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8" y="0"/>
                </a:lnTo>
                <a:lnTo>
                  <a:pt x="3974368" y="1690912"/>
                </a:lnTo>
                <a:lnTo>
                  <a:pt x="0" y="1690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34515" y="4561012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8" y="0"/>
                </a:lnTo>
                <a:lnTo>
                  <a:pt x="3974368" y="1690913"/>
                </a:lnTo>
                <a:lnTo>
                  <a:pt x="0" y="16909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3234515" y="7519762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8" y="0"/>
                </a:lnTo>
                <a:lnTo>
                  <a:pt x="3974368" y="1690913"/>
                </a:lnTo>
                <a:lnTo>
                  <a:pt x="0" y="16909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1825" y="1602263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7" y="0"/>
                </a:lnTo>
                <a:lnTo>
                  <a:pt x="3974367" y="1690912"/>
                </a:lnTo>
                <a:lnTo>
                  <a:pt x="0" y="16909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1825" y="4561012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7" y="0"/>
                </a:lnTo>
                <a:lnTo>
                  <a:pt x="3974367" y="1690913"/>
                </a:lnTo>
                <a:lnTo>
                  <a:pt x="0" y="16909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961825" y="7519762"/>
            <a:ext cx="3974368" cy="1690913"/>
          </a:xfrm>
          <a:custGeom>
            <a:avLst/>
            <a:gdLst/>
            <a:ahLst/>
            <a:cxnLst/>
            <a:rect r="r" b="b" t="t" l="l"/>
            <a:pathLst>
              <a:path h="1690913" w="3974368">
                <a:moveTo>
                  <a:pt x="0" y="0"/>
                </a:moveTo>
                <a:lnTo>
                  <a:pt x="3974367" y="0"/>
                </a:lnTo>
                <a:lnTo>
                  <a:pt x="3974367" y="1690913"/>
                </a:lnTo>
                <a:lnTo>
                  <a:pt x="0" y="16909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420655" y="3285586"/>
            <a:ext cx="7697331" cy="3272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01"/>
              </a:lnSpc>
            </a:pPr>
            <a:r>
              <a:rPr lang="en-US" sz="8139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PROGRAMME LEARNING OUTCOME (PLO)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20655" y="1876473"/>
            <a:ext cx="3238500" cy="1015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Apply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OSH knowledge to solve routine and non-routine problems in different departments/sections at the workplace.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420655" y="7981107"/>
            <a:ext cx="3238500" cy="758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Sh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ow initiative in self-improvement for academic and career development.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512864" y="2005060"/>
            <a:ext cx="3238500" cy="758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Perf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orm OSH tasks/operations that are routine and non-routine at the workplace.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512864" y="8109695"/>
            <a:ext cx="3238500" cy="501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Ex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plore and engage in activities relating to entrepreneurship.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29759" y="2063607"/>
            <a:ext cx="3238500" cy="758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D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escribe relevant and related principles, concepts and theories in OSH.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29759" y="4835223"/>
            <a:ext cx="3238500" cy="1015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D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emonstrate digital skills in using a range of digital platforms/applications to support activities related to work/study.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29759" y="7852520"/>
            <a:ext cx="3238500" cy="1015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Ad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opt good qualities of leadership and work autonomously to carry out responsibility for routine and non-routine OSH tasks.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29759" y="1202213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29759" y="7119642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PLO7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420655" y="1202213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420655" y="7119642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PLO8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602449" y="4143342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29759" y="4143342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PLO5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511552" y="1202213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511552" y="7119642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PLO9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602449" y="1202213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PLO4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602449" y="7119642"/>
            <a:ext cx="3238500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641"/>
              </a:lnSpc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PLO10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602449" y="1746344"/>
            <a:ext cx="3238500" cy="1530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As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sume responsibility when interacting, communicating and collaborating, either individually or as a member of the OSH team, with internal and external stakeholders.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603761" y="5150945"/>
            <a:ext cx="3238500" cy="501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Apply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numeracy and graphical skills related to OSH applications.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602449" y="7981107"/>
            <a:ext cx="3238500" cy="758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095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C</a:t>
            </a:r>
            <a:r>
              <a:rPr lang="en-US" b="true" sz="159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omply with organisational and professional ethics in the OSH work environment.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932577" y="6462417"/>
            <a:ext cx="6422082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2201">
                <a:solidFill>
                  <a:srgbClr val="000000"/>
                </a:solidFill>
                <a:latin typeface="Scripter"/>
                <a:ea typeface="Scripter"/>
                <a:cs typeface="Scripter"/>
                <a:sym typeface="Scripter"/>
              </a:rPr>
              <a:t>AT THE END OF THIS PROGRAMME, STUDENTS WILL BE ABLE TO: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8401" y="584106"/>
            <a:ext cx="17542623" cy="9163507"/>
            <a:chOff x="0" y="0"/>
            <a:chExt cx="23390165" cy="122180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05521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550962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1892507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7234052" y="0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05521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550962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892507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7234052" y="3160155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05521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550962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1892507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234052" y="6290497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05521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550962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1892507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7234052" y="9420839"/>
              <a:ext cx="4988692" cy="2737545"/>
            </a:xfrm>
            <a:custGeom>
              <a:avLst/>
              <a:gdLst/>
              <a:ahLst/>
              <a:cxnLst/>
              <a:rect r="r" b="b" t="t" l="l"/>
              <a:pathLst>
                <a:path h="2737545" w="4988692">
                  <a:moveTo>
                    <a:pt x="0" y="0"/>
                  </a:moveTo>
                  <a:lnTo>
                    <a:pt x="4988692" y="0"/>
                  </a:lnTo>
                  <a:lnTo>
                    <a:pt x="4988692" y="2737544"/>
                  </a:lnTo>
                  <a:lnTo>
                    <a:pt x="0" y="273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16015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632031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948046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2578344" y="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2578344" y="316015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2578344" y="6320310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2578344" y="9480465"/>
              <a:ext cx="811821" cy="2737545"/>
            </a:xfrm>
            <a:custGeom>
              <a:avLst/>
              <a:gdLst/>
              <a:ahLst/>
              <a:cxnLst/>
              <a:rect r="r" b="b" t="t" l="l"/>
              <a:pathLst>
                <a:path h="2737545" w="811821">
                  <a:moveTo>
                    <a:pt x="0" y="0"/>
                  </a:moveTo>
                  <a:lnTo>
                    <a:pt x="811821" y="0"/>
                  </a:lnTo>
                  <a:lnTo>
                    <a:pt x="811821" y="2737545"/>
                  </a:lnTo>
                  <a:lnTo>
                    <a:pt x="0" y="273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14506" t="0" r="0" b="0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5260471">
            <a:off x="12980376" y="7972525"/>
            <a:ext cx="7200502" cy="8229600"/>
          </a:xfrm>
          <a:custGeom>
            <a:avLst/>
            <a:gdLst/>
            <a:ahLst/>
            <a:cxnLst/>
            <a:rect r="r" b="b" t="t" l="l"/>
            <a:pathLst>
              <a:path h="8229600" w="7200502">
                <a:moveTo>
                  <a:pt x="0" y="0"/>
                </a:moveTo>
                <a:lnTo>
                  <a:pt x="7200502" y="0"/>
                </a:lnTo>
                <a:lnTo>
                  <a:pt x="72005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true" rot="-1932924">
            <a:off x="8611180" y="8004111"/>
            <a:ext cx="11079087" cy="3545308"/>
          </a:xfrm>
          <a:custGeom>
            <a:avLst/>
            <a:gdLst/>
            <a:ahLst/>
            <a:cxnLst/>
            <a:rect r="r" b="b" t="t" l="l"/>
            <a:pathLst>
              <a:path h="3545308" w="11079087">
                <a:moveTo>
                  <a:pt x="0" y="3545308"/>
                </a:moveTo>
                <a:lnTo>
                  <a:pt x="11079087" y="3545308"/>
                </a:lnTo>
                <a:lnTo>
                  <a:pt x="11079087" y="0"/>
                </a:lnTo>
                <a:lnTo>
                  <a:pt x="0" y="0"/>
                </a:lnTo>
                <a:lnTo>
                  <a:pt x="0" y="3545308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3315118" y="1844234"/>
            <a:ext cx="1386381" cy="1665323"/>
          </a:xfrm>
          <a:custGeom>
            <a:avLst/>
            <a:gdLst/>
            <a:ahLst/>
            <a:cxnLst/>
            <a:rect r="r" b="b" t="t" l="l"/>
            <a:pathLst>
              <a:path h="1665323" w="1386381">
                <a:moveTo>
                  <a:pt x="0" y="0"/>
                </a:moveTo>
                <a:lnTo>
                  <a:pt x="1386381" y="0"/>
                </a:lnTo>
                <a:lnTo>
                  <a:pt x="1386381" y="1665323"/>
                </a:lnTo>
                <a:lnTo>
                  <a:pt x="0" y="1665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true" rot="-781863">
            <a:off x="4243798" y="5822822"/>
            <a:ext cx="1386381" cy="1665323"/>
          </a:xfrm>
          <a:custGeom>
            <a:avLst/>
            <a:gdLst/>
            <a:ahLst/>
            <a:cxnLst/>
            <a:rect r="r" b="b" t="t" l="l"/>
            <a:pathLst>
              <a:path h="1665323" w="1386381">
                <a:moveTo>
                  <a:pt x="1386381" y="1665323"/>
                </a:moveTo>
                <a:lnTo>
                  <a:pt x="0" y="1665323"/>
                </a:lnTo>
                <a:lnTo>
                  <a:pt x="0" y="0"/>
                </a:lnTo>
                <a:lnTo>
                  <a:pt x="1386381" y="0"/>
                </a:lnTo>
                <a:lnTo>
                  <a:pt x="1386381" y="166532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2906917">
            <a:off x="-1043809" y="-5028585"/>
            <a:ext cx="7200502" cy="8229600"/>
          </a:xfrm>
          <a:custGeom>
            <a:avLst/>
            <a:gdLst/>
            <a:ahLst/>
            <a:cxnLst/>
            <a:rect r="r" b="b" t="t" l="l"/>
            <a:pathLst>
              <a:path h="8229600" w="7200502">
                <a:moveTo>
                  <a:pt x="0" y="0"/>
                </a:moveTo>
                <a:lnTo>
                  <a:pt x="7200502" y="0"/>
                </a:lnTo>
                <a:lnTo>
                  <a:pt x="72005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-1935087" y="-743954"/>
            <a:ext cx="11079087" cy="3545308"/>
          </a:xfrm>
          <a:custGeom>
            <a:avLst/>
            <a:gdLst/>
            <a:ahLst/>
            <a:cxnLst/>
            <a:rect r="r" b="b" t="t" l="l"/>
            <a:pathLst>
              <a:path h="3545308" w="11079087">
                <a:moveTo>
                  <a:pt x="0" y="0"/>
                </a:moveTo>
                <a:lnTo>
                  <a:pt x="11079087" y="0"/>
                </a:lnTo>
                <a:lnTo>
                  <a:pt x="11079087" y="3545308"/>
                </a:lnTo>
                <a:lnTo>
                  <a:pt x="0" y="3545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863251" y="1735683"/>
            <a:ext cx="1433888" cy="1265406"/>
          </a:xfrm>
          <a:custGeom>
            <a:avLst/>
            <a:gdLst/>
            <a:ahLst/>
            <a:cxnLst/>
            <a:rect r="r" b="b" t="t" l="l"/>
            <a:pathLst>
              <a:path h="1265406" w="1433888">
                <a:moveTo>
                  <a:pt x="0" y="0"/>
                </a:moveTo>
                <a:lnTo>
                  <a:pt x="1433888" y="0"/>
                </a:lnTo>
                <a:lnTo>
                  <a:pt x="1433888" y="1265406"/>
                </a:lnTo>
                <a:lnTo>
                  <a:pt x="0" y="126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2473926">
            <a:off x="16489660" y="3493500"/>
            <a:ext cx="2325515" cy="598820"/>
          </a:xfrm>
          <a:custGeom>
            <a:avLst/>
            <a:gdLst/>
            <a:ahLst/>
            <a:cxnLst/>
            <a:rect r="r" b="b" t="t" l="l"/>
            <a:pathLst>
              <a:path h="598820" w="2325515">
                <a:moveTo>
                  <a:pt x="0" y="0"/>
                </a:moveTo>
                <a:lnTo>
                  <a:pt x="2325516" y="0"/>
                </a:lnTo>
                <a:lnTo>
                  <a:pt x="2325516" y="598820"/>
                </a:lnTo>
                <a:lnTo>
                  <a:pt x="0" y="5988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323603">
            <a:off x="17748301" y="6366626"/>
            <a:ext cx="1132716" cy="2093553"/>
          </a:xfrm>
          <a:custGeom>
            <a:avLst/>
            <a:gdLst/>
            <a:ahLst/>
            <a:cxnLst/>
            <a:rect r="r" b="b" t="t" l="l"/>
            <a:pathLst>
              <a:path h="2093553" w="1132716">
                <a:moveTo>
                  <a:pt x="0" y="0"/>
                </a:moveTo>
                <a:lnTo>
                  <a:pt x="1132716" y="0"/>
                </a:lnTo>
                <a:lnTo>
                  <a:pt x="1132716" y="2093553"/>
                </a:lnTo>
                <a:lnTo>
                  <a:pt x="0" y="2093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30590" t="0" r="0" b="-48746"/>
            </a:stretch>
          </a:blipFill>
        </p:spPr>
      </p:sp>
      <p:sp>
        <p:nvSpPr>
          <p:cNvPr name="Freeform 36" id="36"/>
          <p:cNvSpPr/>
          <p:nvPr/>
        </p:nvSpPr>
        <p:spPr>
          <a:xfrm flipH="true" flipV="false" rot="-873099">
            <a:off x="159879" y="7356461"/>
            <a:ext cx="1428017" cy="1622746"/>
          </a:xfrm>
          <a:custGeom>
            <a:avLst/>
            <a:gdLst/>
            <a:ahLst/>
            <a:cxnLst/>
            <a:rect r="r" b="b" t="t" l="l"/>
            <a:pathLst>
              <a:path h="1622746" w="1428017">
                <a:moveTo>
                  <a:pt x="1428017" y="0"/>
                </a:moveTo>
                <a:lnTo>
                  <a:pt x="0" y="0"/>
                </a:lnTo>
                <a:lnTo>
                  <a:pt x="0" y="1622747"/>
                </a:lnTo>
                <a:lnTo>
                  <a:pt x="1428017" y="1622747"/>
                </a:lnTo>
                <a:lnTo>
                  <a:pt x="142801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9198166" y="2869839"/>
            <a:ext cx="1879173" cy="1855684"/>
          </a:xfrm>
          <a:custGeom>
            <a:avLst/>
            <a:gdLst/>
            <a:ahLst/>
            <a:cxnLst/>
            <a:rect r="r" b="b" t="t" l="l"/>
            <a:pathLst>
              <a:path h="1855684" w="1879173">
                <a:moveTo>
                  <a:pt x="0" y="0"/>
                </a:moveTo>
                <a:lnTo>
                  <a:pt x="1879173" y="0"/>
                </a:lnTo>
                <a:lnTo>
                  <a:pt x="1879173" y="1855684"/>
                </a:lnTo>
                <a:lnTo>
                  <a:pt x="0" y="18556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7669279" y="2814101"/>
            <a:ext cx="1460434" cy="1695714"/>
          </a:xfrm>
          <a:custGeom>
            <a:avLst/>
            <a:gdLst/>
            <a:ahLst/>
            <a:cxnLst/>
            <a:rect r="r" b="b" t="t" l="l"/>
            <a:pathLst>
              <a:path h="1695714" w="1460434">
                <a:moveTo>
                  <a:pt x="0" y="0"/>
                </a:moveTo>
                <a:lnTo>
                  <a:pt x="1460434" y="0"/>
                </a:lnTo>
                <a:lnTo>
                  <a:pt x="1460434" y="1695714"/>
                </a:lnTo>
                <a:lnTo>
                  <a:pt x="0" y="16957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216343">
            <a:off x="11125119" y="3048974"/>
            <a:ext cx="1951719" cy="1580893"/>
          </a:xfrm>
          <a:custGeom>
            <a:avLst/>
            <a:gdLst/>
            <a:ahLst/>
            <a:cxnLst/>
            <a:rect r="r" b="b" t="t" l="l"/>
            <a:pathLst>
              <a:path h="1580893" w="1951719">
                <a:moveTo>
                  <a:pt x="0" y="0"/>
                </a:moveTo>
                <a:lnTo>
                  <a:pt x="1951719" y="0"/>
                </a:lnTo>
                <a:lnTo>
                  <a:pt x="1951719" y="1580893"/>
                </a:lnTo>
                <a:lnTo>
                  <a:pt x="0" y="158089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4879052" y="2676896"/>
            <a:ext cx="1348846" cy="2107571"/>
          </a:xfrm>
          <a:custGeom>
            <a:avLst/>
            <a:gdLst/>
            <a:ahLst/>
            <a:cxnLst/>
            <a:rect r="r" b="b" t="t" l="l"/>
            <a:pathLst>
              <a:path h="2107571" w="1348846">
                <a:moveTo>
                  <a:pt x="0" y="0"/>
                </a:moveTo>
                <a:lnTo>
                  <a:pt x="1348846" y="0"/>
                </a:lnTo>
                <a:lnTo>
                  <a:pt x="1348846" y="2107571"/>
                </a:lnTo>
                <a:lnTo>
                  <a:pt x="0" y="210757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6332673" y="2894374"/>
            <a:ext cx="1150594" cy="1890093"/>
          </a:xfrm>
          <a:custGeom>
            <a:avLst/>
            <a:gdLst/>
            <a:ahLst/>
            <a:cxnLst/>
            <a:rect r="r" b="b" t="t" l="l"/>
            <a:pathLst>
              <a:path h="1890093" w="1150594">
                <a:moveTo>
                  <a:pt x="0" y="0"/>
                </a:moveTo>
                <a:lnTo>
                  <a:pt x="1150594" y="0"/>
                </a:lnTo>
                <a:lnTo>
                  <a:pt x="1150594" y="1890093"/>
                </a:lnTo>
                <a:lnTo>
                  <a:pt x="0" y="189009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2" id="42"/>
          <p:cNvSpPr/>
          <p:nvPr/>
        </p:nvSpPr>
        <p:spPr>
          <a:xfrm flipH="false" flipV="false" rot="0">
            <a:off x="6695600" y="5499336"/>
            <a:ext cx="1561815" cy="2335425"/>
          </a:xfrm>
          <a:custGeom>
            <a:avLst/>
            <a:gdLst/>
            <a:ahLst/>
            <a:cxnLst/>
            <a:rect r="r" b="b" t="t" l="l"/>
            <a:pathLst>
              <a:path h="2335425" w="1561815">
                <a:moveTo>
                  <a:pt x="0" y="0"/>
                </a:moveTo>
                <a:lnTo>
                  <a:pt x="1561815" y="0"/>
                </a:lnTo>
                <a:lnTo>
                  <a:pt x="1561815" y="2335425"/>
                </a:lnTo>
                <a:lnTo>
                  <a:pt x="0" y="233542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0020898" y="5558448"/>
            <a:ext cx="1542927" cy="1984472"/>
          </a:xfrm>
          <a:custGeom>
            <a:avLst/>
            <a:gdLst/>
            <a:ahLst/>
            <a:cxnLst/>
            <a:rect r="r" b="b" t="t" l="l"/>
            <a:pathLst>
              <a:path h="1984472" w="1542927">
                <a:moveTo>
                  <a:pt x="0" y="0"/>
                </a:moveTo>
                <a:lnTo>
                  <a:pt x="1542927" y="0"/>
                </a:lnTo>
                <a:lnTo>
                  <a:pt x="1542927" y="1984472"/>
                </a:lnTo>
                <a:lnTo>
                  <a:pt x="0" y="198447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8269993" y="5687965"/>
            <a:ext cx="1750905" cy="1725438"/>
          </a:xfrm>
          <a:custGeom>
            <a:avLst/>
            <a:gdLst/>
            <a:ahLst/>
            <a:cxnLst/>
            <a:rect r="r" b="b" t="t" l="l"/>
            <a:pathLst>
              <a:path h="1725438" w="1750905">
                <a:moveTo>
                  <a:pt x="0" y="0"/>
                </a:moveTo>
                <a:lnTo>
                  <a:pt x="1750905" y="0"/>
                </a:lnTo>
                <a:lnTo>
                  <a:pt x="1750905" y="1725438"/>
                </a:lnTo>
                <a:lnTo>
                  <a:pt x="0" y="172543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DAHG-YCpPuQ</dc:identifier>
  <dcterms:modified xsi:type="dcterms:W3CDTF">2011-08-01T06:04:30Z</dcterms:modified>
  <cp:revision>1</cp:revision>
  <dc:title>Red and Green Playful Mind Mapping Presentation</dc:title>
</cp:coreProperties>
</file>